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8"/>
  </p:notesMasterIdLst>
  <p:handoutMasterIdLst>
    <p:handoutMasterId r:id="rId19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1" autoAdjust="0"/>
    <p:restoredTop sz="97242" autoAdjust="0"/>
  </p:normalViewPr>
  <p:slideViewPr>
    <p:cSldViewPr showGuides="1">
      <p:cViewPr>
        <p:scale>
          <a:sx n="93" d="100"/>
          <a:sy n="93" d="100"/>
        </p:scale>
        <p:origin x="-1140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174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de-DE" dirty="0">
                <a:latin typeface="Calibri" panose="020F0502020204030204" pitchFamily="34" charset="0"/>
              </a:rPr>
              <a:t>18.11.2017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05E7BEC-684E-4C3F-AEB2-ED7203F4ED33}" type="slidenum">
              <a:rPr lang="de-DE" smtClean="0">
                <a:latin typeface="Calibri" panose="020F0502020204030204" pitchFamily="34" charset="0"/>
              </a:rPr>
              <a:t>‹Nr.›</a:t>
            </a:fld>
            <a:endParaRPr lang="de-D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014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r>
              <a:rPr lang="de-DE"/>
              <a:t>18.11.2017</a:t>
            </a:r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dirty="0"/>
              <a:t>Textmasterformat durch Klicken bearbeiten</a:t>
            </a:r>
          </a:p>
          <a:p>
            <a:pPr lvl="1" rtl="0"/>
            <a:r>
              <a:rPr lang="de-DE" dirty="0"/>
              <a:t>Zweite Ebene</a:t>
            </a:r>
          </a:p>
          <a:p>
            <a:pPr lvl="2" rtl="0"/>
            <a:r>
              <a:rPr lang="de-DE" dirty="0"/>
              <a:t>Dritte Ebene</a:t>
            </a:r>
          </a:p>
          <a:p>
            <a:pPr lvl="3" rtl="0"/>
            <a:r>
              <a:rPr lang="de-DE" dirty="0"/>
              <a:t>Vierte Ebene</a:t>
            </a:r>
          </a:p>
          <a:p>
            <a:pPr lvl="4" rtl="0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8FD79C7-905A-4C8B-8800-03693A11A4A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553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26123" y="95251"/>
            <a:ext cx="8870731" cy="6662900"/>
          </a:xfrm>
          <a:prstGeom prst="roundRect">
            <a:avLst>
              <a:gd name="adj" fmla="val 2527"/>
            </a:avLst>
          </a:prstGeom>
          <a:solidFill>
            <a:schemeClr val="bg1"/>
          </a:solidFill>
          <a:ln>
            <a:noFill/>
          </a:ln>
          <a:effectLst>
            <a:innerShdw blurRad="101600" dist="25400" dir="16200000">
              <a:prstClr val="black">
                <a:alpha val="14000"/>
              </a:prstClr>
            </a:innerShdw>
            <a:outerShdw blurRad="63500" sx="101000" sy="101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>
              <a:latin typeface="Calibri" panose="020F0502020204030204" pitchFamily="34" charset="0"/>
            </a:endParaRPr>
          </a:p>
        </p:txBody>
      </p:sp>
      <p:grpSp>
        <p:nvGrpSpPr>
          <p:cNvPr id="18" name="rechter Ring"/>
          <p:cNvGrpSpPr/>
          <p:nvPr/>
        </p:nvGrpSpPr>
        <p:grpSpPr>
          <a:xfrm>
            <a:off x="8701801" y="0"/>
            <a:ext cx="145110" cy="336423"/>
            <a:chOff x="8654176" y="0"/>
            <a:chExt cx="145110" cy="336423"/>
          </a:xfrm>
        </p:grpSpPr>
        <p:sp>
          <p:nvSpPr>
            <p:cNvPr id="19" name="Ellipse 18"/>
            <p:cNvSpPr/>
            <p:nvPr/>
          </p:nvSpPr>
          <p:spPr>
            <a:xfrm>
              <a:off x="8654176" y="199263"/>
              <a:ext cx="137160" cy="13716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de-DE" dirty="0">
                <a:latin typeface="Calibri" panose="020F0502020204030204" pitchFamily="34" charset="0"/>
              </a:endParaRPr>
            </a:p>
          </p:txBody>
        </p:sp>
        <p:pic>
          <p:nvPicPr>
            <p:cNvPr id="20" name="Bild 37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519"/>
            <a:stretch/>
          </p:blipFill>
          <p:spPr bwMode="auto">
            <a:xfrm>
              <a:off x="8655848" y="0"/>
              <a:ext cx="143438" cy="335588"/>
            </a:xfrm>
            <a:prstGeom prst="rect">
              <a:avLst/>
            </a:prstGeom>
            <a:noFill/>
            <a:ln>
              <a:noFill/>
            </a:ln>
            <a:effectLst>
              <a:outerShdw blurRad="114300" dir="600000" algn="ctr" rotWithShape="0">
                <a:schemeClr val="bg2">
                  <a:alpha val="33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1" name="linker Ring"/>
          <p:cNvGrpSpPr/>
          <p:nvPr/>
        </p:nvGrpSpPr>
        <p:grpSpPr>
          <a:xfrm>
            <a:off x="301625" y="0"/>
            <a:ext cx="144654" cy="336423"/>
            <a:chOff x="349250" y="0"/>
            <a:chExt cx="144654" cy="336423"/>
          </a:xfrm>
        </p:grpSpPr>
        <p:sp>
          <p:nvSpPr>
            <p:cNvPr id="22" name="Ellipse 21"/>
            <p:cNvSpPr/>
            <p:nvPr/>
          </p:nvSpPr>
          <p:spPr>
            <a:xfrm>
              <a:off x="349250" y="199263"/>
              <a:ext cx="137160" cy="13716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de-DE" dirty="0">
                <a:latin typeface="Calibri" panose="020F0502020204030204" pitchFamily="34" charset="0"/>
              </a:endParaRPr>
            </a:p>
          </p:txBody>
        </p:sp>
        <p:pic>
          <p:nvPicPr>
            <p:cNvPr id="23" name="Bild 37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519"/>
            <a:stretch/>
          </p:blipFill>
          <p:spPr bwMode="auto">
            <a:xfrm>
              <a:off x="350466" y="0"/>
              <a:ext cx="143438" cy="335588"/>
            </a:xfrm>
            <a:prstGeom prst="rect">
              <a:avLst/>
            </a:prstGeom>
            <a:noFill/>
            <a:ln>
              <a:noFill/>
            </a:ln>
            <a:effectLst>
              <a:outerShdw blurRad="114300" dir="600000" algn="ctr" rotWithShape="0">
                <a:schemeClr val="bg2">
                  <a:alpha val="33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shim_rechts"/>
          <p:cNvSpPr/>
          <p:nvPr/>
        </p:nvSpPr>
        <p:spPr>
          <a:xfrm>
            <a:off x="9296400" y="152400"/>
            <a:ext cx="1295400" cy="655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8" name="shim_links"/>
          <p:cNvSpPr/>
          <p:nvPr/>
        </p:nvSpPr>
        <p:spPr>
          <a:xfrm>
            <a:off x="-1447800" y="152400"/>
            <a:ext cx="1295400" cy="6556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09600" y="1828801"/>
            <a:ext cx="7924800" cy="1597900"/>
          </a:xfrm>
        </p:spPr>
        <p:txBody>
          <a:bodyPr rtlCol="0" anchor="b"/>
          <a:lstStyle>
            <a:lvl1pPr algn="ctr">
              <a:defRPr b="1">
                <a:latin typeface="Calibri" panose="020F0502020204030204" pitchFamily="34" charset="0"/>
              </a:defRPr>
            </a:lvl1pPr>
          </a:lstStyle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09600" y="3549274"/>
            <a:ext cx="7924800" cy="1141476"/>
          </a:xfrm>
        </p:spPr>
        <p:txBody>
          <a:bodyPr rtlCol="0" anchor="t">
            <a:normAutofit/>
          </a:bodyPr>
          <a:lstStyle>
            <a:lvl1pPr marL="0" indent="0" algn="ctr">
              <a:spcBef>
                <a:spcPts val="600"/>
              </a:spcBef>
              <a:buNone/>
              <a:defRPr sz="24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de-DE"/>
              <a:t>18.11.2017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48920BD4-378F-4EBE-85FD-93939228F854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504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ptember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" name="Textfeld 1791"/>
          <p:cNvSpPr txBox="1"/>
          <p:nvPr/>
        </p:nvSpPr>
        <p:spPr>
          <a:xfrm>
            <a:off x="40990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27. August</a:t>
            </a:r>
          </a:p>
        </p:txBody>
      </p:sp>
      <p:sp>
        <p:nvSpPr>
          <p:cNvPr id="1793" name="Textfeld 1792"/>
          <p:cNvSpPr txBox="1"/>
          <p:nvPr/>
        </p:nvSpPr>
        <p:spPr>
          <a:xfrm>
            <a:off x="1786756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28</a:t>
            </a:r>
          </a:p>
        </p:txBody>
      </p:sp>
      <p:sp>
        <p:nvSpPr>
          <p:cNvPr id="1794" name="Textfeld 1793"/>
          <p:cNvSpPr txBox="1"/>
          <p:nvPr/>
        </p:nvSpPr>
        <p:spPr>
          <a:xfrm>
            <a:off x="319251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29</a:t>
            </a:r>
          </a:p>
        </p:txBody>
      </p:sp>
      <p:sp>
        <p:nvSpPr>
          <p:cNvPr id="1795" name="Textfeld 1794"/>
          <p:cNvSpPr txBox="1"/>
          <p:nvPr/>
        </p:nvSpPr>
        <p:spPr>
          <a:xfrm>
            <a:off x="457199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30</a:t>
            </a:r>
          </a:p>
        </p:txBody>
      </p:sp>
      <p:sp>
        <p:nvSpPr>
          <p:cNvPr id="1796" name="Textfeld 1795"/>
          <p:cNvSpPr txBox="1"/>
          <p:nvPr/>
        </p:nvSpPr>
        <p:spPr>
          <a:xfrm>
            <a:off x="5972502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31</a:t>
            </a:r>
          </a:p>
        </p:txBody>
      </p:sp>
      <p:sp>
        <p:nvSpPr>
          <p:cNvPr id="1797" name="Textfeld 1796"/>
          <p:cNvSpPr txBox="1"/>
          <p:nvPr/>
        </p:nvSpPr>
        <p:spPr>
          <a:xfrm>
            <a:off x="7369175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300" b="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1. September/2</a:t>
            </a:r>
          </a:p>
          <a:p>
            <a:pPr algn="l" rtl="0"/>
            <a:endParaRPr lang="de-DE" sz="13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98" name="Textfeld 1797"/>
          <p:cNvSpPr txBox="1"/>
          <p:nvPr/>
        </p:nvSpPr>
        <p:spPr>
          <a:xfrm>
            <a:off x="409911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799" name="Textfeld 1798"/>
          <p:cNvSpPr txBox="1"/>
          <p:nvPr/>
        </p:nvSpPr>
        <p:spPr>
          <a:xfrm>
            <a:off x="1786756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1800" name="Textfeld 1799"/>
          <p:cNvSpPr txBox="1"/>
          <p:nvPr/>
        </p:nvSpPr>
        <p:spPr>
          <a:xfrm>
            <a:off x="319251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801" name="Textfeld 1800"/>
          <p:cNvSpPr txBox="1"/>
          <p:nvPr/>
        </p:nvSpPr>
        <p:spPr>
          <a:xfrm>
            <a:off x="457199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1802" name="Textfeld 1801"/>
          <p:cNvSpPr txBox="1"/>
          <p:nvPr/>
        </p:nvSpPr>
        <p:spPr>
          <a:xfrm>
            <a:off x="5972502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1803" name="Textfeld 1802"/>
          <p:cNvSpPr txBox="1"/>
          <p:nvPr/>
        </p:nvSpPr>
        <p:spPr>
          <a:xfrm>
            <a:off x="7369175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8/9</a:t>
            </a:r>
          </a:p>
        </p:txBody>
      </p:sp>
      <p:sp>
        <p:nvSpPr>
          <p:cNvPr id="1804" name="Textfeld 1803"/>
          <p:cNvSpPr txBox="1"/>
          <p:nvPr/>
        </p:nvSpPr>
        <p:spPr>
          <a:xfrm>
            <a:off x="409911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1805" name="Textfeld 1804"/>
          <p:cNvSpPr txBox="1"/>
          <p:nvPr/>
        </p:nvSpPr>
        <p:spPr>
          <a:xfrm>
            <a:off x="1786756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1806" name="Textfeld 1805"/>
          <p:cNvSpPr txBox="1"/>
          <p:nvPr/>
        </p:nvSpPr>
        <p:spPr>
          <a:xfrm>
            <a:off x="319251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1807" name="Textfeld 1806"/>
          <p:cNvSpPr txBox="1"/>
          <p:nvPr/>
        </p:nvSpPr>
        <p:spPr>
          <a:xfrm>
            <a:off x="457199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1808" name="Textfeld 1807"/>
          <p:cNvSpPr txBox="1"/>
          <p:nvPr/>
        </p:nvSpPr>
        <p:spPr>
          <a:xfrm>
            <a:off x="5972502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14</a:t>
            </a:r>
          </a:p>
        </p:txBody>
      </p:sp>
      <p:sp>
        <p:nvSpPr>
          <p:cNvPr id="1809" name="Textfeld 1808"/>
          <p:cNvSpPr txBox="1"/>
          <p:nvPr/>
        </p:nvSpPr>
        <p:spPr>
          <a:xfrm>
            <a:off x="7369175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15/16</a:t>
            </a:r>
          </a:p>
        </p:txBody>
      </p:sp>
      <p:sp>
        <p:nvSpPr>
          <p:cNvPr id="1810" name="Textfeld 1809"/>
          <p:cNvSpPr txBox="1"/>
          <p:nvPr/>
        </p:nvSpPr>
        <p:spPr>
          <a:xfrm>
            <a:off x="409911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17</a:t>
            </a:r>
          </a:p>
        </p:txBody>
      </p:sp>
      <p:sp>
        <p:nvSpPr>
          <p:cNvPr id="1811" name="Textfeld 1810"/>
          <p:cNvSpPr txBox="1"/>
          <p:nvPr/>
        </p:nvSpPr>
        <p:spPr>
          <a:xfrm>
            <a:off x="1786756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18</a:t>
            </a:r>
          </a:p>
        </p:txBody>
      </p:sp>
      <p:sp>
        <p:nvSpPr>
          <p:cNvPr id="1812" name="Textfeld 1811"/>
          <p:cNvSpPr txBox="1"/>
          <p:nvPr userDrawn="1"/>
        </p:nvSpPr>
        <p:spPr>
          <a:xfrm>
            <a:off x="319251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1813" name="Textfeld 1812"/>
          <p:cNvSpPr txBox="1"/>
          <p:nvPr/>
        </p:nvSpPr>
        <p:spPr>
          <a:xfrm>
            <a:off x="457199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20</a:t>
            </a:r>
          </a:p>
        </p:txBody>
      </p:sp>
      <p:sp>
        <p:nvSpPr>
          <p:cNvPr id="1814" name="Textfeld 1813"/>
          <p:cNvSpPr txBox="1"/>
          <p:nvPr/>
        </p:nvSpPr>
        <p:spPr>
          <a:xfrm>
            <a:off x="5972502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21</a:t>
            </a:r>
          </a:p>
        </p:txBody>
      </p:sp>
      <p:sp>
        <p:nvSpPr>
          <p:cNvPr id="1815" name="Textfeld 1814"/>
          <p:cNvSpPr txBox="1"/>
          <p:nvPr/>
        </p:nvSpPr>
        <p:spPr>
          <a:xfrm>
            <a:off x="7369175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22/23</a:t>
            </a:r>
          </a:p>
        </p:txBody>
      </p:sp>
      <p:sp>
        <p:nvSpPr>
          <p:cNvPr id="1816" name="Textfeld 1815"/>
          <p:cNvSpPr txBox="1"/>
          <p:nvPr/>
        </p:nvSpPr>
        <p:spPr>
          <a:xfrm>
            <a:off x="409911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24</a:t>
            </a:r>
          </a:p>
        </p:txBody>
      </p:sp>
      <p:sp>
        <p:nvSpPr>
          <p:cNvPr id="1817" name="Textfeld 1816"/>
          <p:cNvSpPr txBox="1"/>
          <p:nvPr/>
        </p:nvSpPr>
        <p:spPr>
          <a:xfrm>
            <a:off x="1786756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25</a:t>
            </a:r>
          </a:p>
        </p:txBody>
      </p:sp>
      <p:sp>
        <p:nvSpPr>
          <p:cNvPr id="1818" name="Textfeld 1817"/>
          <p:cNvSpPr txBox="1"/>
          <p:nvPr/>
        </p:nvSpPr>
        <p:spPr>
          <a:xfrm>
            <a:off x="319251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26</a:t>
            </a:r>
          </a:p>
        </p:txBody>
      </p:sp>
      <p:sp>
        <p:nvSpPr>
          <p:cNvPr id="1819" name="Textfeld 1818"/>
          <p:cNvSpPr txBox="1"/>
          <p:nvPr/>
        </p:nvSpPr>
        <p:spPr>
          <a:xfrm>
            <a:off x="457199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/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27</a:t>
            </a:r>
          </a:p>
        </p:txBody>
      </p:sp>
      <p:sp>
        <p:nvSpPr>
          <p:cNvPr id="1820" name="Textfeld 1819"/>
          <p:cNvSpPr txBox="1"/>
          <p:nvPr/>
        </p:nvSpPr>
        <p:spPr>
          <a:xfrm>
            <a:off x="5972502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28</a:t>
            </a:r>
          </a:p>
        </p:txBody>
      </p:sp>
      <p:sp>
        <p:nvSpPr>
          <p:cNvPr id="1821" name="Textfeld 1820"/>
          <p:cNvSpPr txBox="1"/>
          <p:nvPr/>
        </p:nvSpPr>
        <p:spPr>
          <a:xfrm>
            <a:off x="7369175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sz="1300" b="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29/30</a:t>
            </a:r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1822" name="Textfeld 1821"/>
          <p:cNvSpPr txBox="1"/>
          <p:nvPr/>
        </p:nvSpPr>
        <p:spPr>
          <a:xfrm>
            <a:off x="409911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1. Oktober</a:t>
            </a:r>
          </a:p>
        </p:txBody>
      </p:sp>
      <p:sp>
        <p:nvSpPr>
          <p:cNvPr id="1823" name="Textfeld 1822"/>
          <p:cNvSpPr txBox="1"/>
          <p:nvPr/>
        </p:nvSpPr>
        <p:spPr>
          <a:xfrm>
            <a:off x="1786756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824" name="Textfeld 1823"/>
          <p:cNvSpPr txBox="1"/>
          <p:nvPr/>
        </p:nvSpPr>
        <p:spPr>
          <a:xfrm>
            <a:off x="3178175" y="5660136"/>
            <a:ext cx="1371600" cy="393192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825" name="Textfeld 1824"/>
          <p:cNvSpPr txBox="1"/>
          <p:nvPr/>
        </p:nvSpPr>
        <p:spPr>
          <a:xfrm>
            <a:off x="4571999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1826" name="Textfeld 1825"/>
          <p:cNvSpPr txBox="1"/>
          <p:nvPr/>
        </p:nvSpPr>
        <p:spPr>
          <a:xfrm>
            <a:off x="5972502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827" name="Textfeld 1826"/>
          <p:cNvSpPr txBox="1"/>
          <p:nvPr/>
        </p:nvSpPr>
        <p:spPr>
          <a:xfrm>
            <a:off x="7369175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6/7</a:t>
            </a:r>
          </a:p>
        </p:txBody>
      </p:sp>
      <p:sp>
        <p:nvSpPr>
          <p:cNvPr id="1828" name="Textfeld 1827"/>
          <p:cNvSpPr txBox="1"/>
          <p:nvPr/>
        </p:nvSpPr>
        <p:spPr>
          <a:xfrm>
            <a:off x="358775" y="152400"/>
            <a:ext cx="8382000" cy="699042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 rtl="0"/>
            <a:r>
              <a:rPr lang="de-DE" sz="3600" b="0" dirty="0">
                <a:solidFill>
                  <a:schemeClr val="accent1"/>
                </a:solidFill>
                <a:latin typeface="Calibri" panose="020F0502020204030204" pitchFamily="34" charset="0"/>
              </a:rPr>
              <a:t>September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9319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6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1783080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2" name="Textplatzhalt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18211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8" name="Textplatzhalter 2"/>
          <p:cNvSpPr>
            <a:spLocks noGrp="1"/>
          </p:cNvSpPr>
          <p:nvPr>
            <p:ph type="body" sz="quarter" idx="29" hasCustomPrompt="1"/>
          </p:nvPr>
        </p:nvSpPr>
        <p:spPr>
          <a:xfrm>
            <a:off x="458292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4" name="Textplatzhalter 2"/>
          <p:cNvSpPr>
            <a:spLocks noGrp="1"/>
          </p:cNvSpPr>
          <p:nvPr>
            <p:ph type="body" sz="quarter" idx="35" hasCustomPrompt="1"/>
          </p:nvPr>
        </p:nvSpPr>
        <p:spPr>
          <a:xfrm>
            <a:off x="5976051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0" name="Textplatzhalter 2"/>
          <p:cNvSpPr>
            <a:spLocks noGrp="1"/>
          </p:cNvSpPr>
          <p:nvPr>
            <p:ph type="body" sz="quarter" idx="41" hasCustomPrompt="1"/>
          </p:nvPr>
        </p:nvSpPr>
        <p:spPr>
          <a:xfrm>
            <a:off x="7369175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9319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5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1783080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1" name="Textplatzhalter 2"/>
          <p:cNvSpPr>
            <a:spLocks noGrp="1"/>
          </p:cNvSpPr>
          <p:nvPr>
            <p:ph type="body" sz="quarter" idx="22" hasCustomPrompt="1"/>
          </p:nvPr>
        </p:nvSpPr>
        <p:spPr>
          <a:xfrm>
            <a:off x="318211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7" name="Textplatzhalter 2"/>
          <p:cNvSpPr>
            <a:spLocks noGrp="1"/>
          </p:cNvSpPr>
          <p:nvPr>
            <p:ph type="body" sz="quarter" idx="28" hasCustomPrompt="1"/>
          </p:nvPr>
        </p:nvSpPr>
        <p:spPr>
          <a:xfrm>
            <a:off x="458292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3" name="Textplatzhalter 2"/>
          <p:cNvSpPr>
            <a:spLocks noGrp="1"/>
          </p:cNvSpPr>
          <p:nvPr>
            <p:ph type="body" sz="quarter" idx="34" hasCustomPrompt="1"/>
          </p:nvPr>
        </p:nvSpPr>
        <p:spPr>
          <a:xfrm>
            <a:off x="5976051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9" name="Textplatzhalt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369175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1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9319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7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1783080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3" name="Textplatzhalt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18211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9" name="Textplatzhalter 2"/>
          <p:cNvSpPr>
            <a:spLocks noGrp="1"/>
          </p:cNvSpPr>
          <p:nvPr>
            <p:ph type="body" sz="quarter" idx="30" hasCustomPrompt="1"/>
          </p:nvPr>
        </p:nvSpPr>
        <p:spPr>
          <a:xfrm>
            <a:off x="458292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5" name="Textplatzhalter 2"/>
          <p:cNvSpPr>
            <a:spLocks noGrp="1"/>
          </p:cNvSpPr>
          <p:nvPr>
            <p:ph type="body" sz="quarter" idx="36" hasCustomPrompt="1"/>
          </p:nvPr>
        </p:nvSpPr>
        <p:spPr>
          <a:xfrm>
            <a:off x="5976051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1" name="Textplatzhalt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369175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8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1783080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4" name="Textplatzhalter 2"/>
          <p:cNvSpPr>
            <a:spLocks noGrp="1"/>
          </p:cNvSpPr>
          <p:nvPr>
            <p:ph type="body" sz="quarter" idx="25" hasCustomPrompt="1"/>
          </p:nvPr>
        </p:nvSpPr>
        <p:spPr>
          <a:xfrm>
            <a:off x="318211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0" name="Textplatzhalt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8292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6" name="Textplatzhalter 2"/>
          <p:cNvSpPr>
            <a:spLocks noGrp="1"/>
          </p:cNvSpPr>
          <p:nvPr>
            <p:ph type="body" sz="quarter" idx="37" hasCustomPrompt="1"/>
          </p:nvPr>
        </p:nvSpPr>
        <p:spPr>
          <a:xfrm>
            <a:off x="5976051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2" name="Textplatzhalter 2"/>
          <p:cNvSpPr>
            <a:spLocks noGrp="1"/>
          </p:cNvSpPr>
          <p:nvPr>
            <p:ph type="body" sz="quarter" idx="43" hasCustomPrompt="1"/>
          </p:nvPr>
        </p:nvSpPr>
        <p:spPr>
          <a:xfrm>
            <a:off x="7369175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9319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9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1783080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5" name="Textplatzhalter 2"/>
          <p:cNvSpPr>
            <a:spLocks noGrp="1"/>
          </p:cNvSpPr>
          <p:nvPr>
            <p:ph type="body" sz="quarter" idx="26" hasCustomPrompt="1"/>
          </p:nvPr>
        </p:nvSpPr>
        <p:spPr>
          <a:xfrm>
            <a:off x="318211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1" name="Textplatzhalt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58292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7" name="Textplatzhalter 2"/>
          <p:cNvSpPr>
            <a:spLocks noGrp="1"/>
          </p:cNvSpPr>
          <p:nvPr>
            <p:ph type="body" sz="quarter" idx="38" hasCustomPrompt="1"/>
          </p:nvPr>
        </p:nvSpPr>
        <p:spPr>
          <a:xfrm>
            <a:off x="5976051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3" name="Textplatzhalter 2"/>
          <p:cNvSpPr>
            <a:spLocks noGrp="1"/>
          </p:cNvSpPr>
          <p:nvPr>
            <p:ph type="body" sz="quarter" idx="44" hasCustomPrompt="1"/>
          </p:nvPr>
        </p:nvSpPr>
        <p:spPr>
          <a:xfrm>
            <a:off x="7369175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9319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0" name="Textplatzhalter 2"/>
          <p:cNvSpPr>
            <a:spLocks noGrp="1"/>
          </p:cNvSpPr>
          <p:nvPr>
            <p:ph type="body" sz="quarter" idx="21" hasCustomPrompt="1"/>
          </p:nvPr>
        </p:nvSpPr>
        <p:spPr>
          <a:xfrm>
            <a:off x="1783080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6" name="Textplatzhalter 2"/>
          <p:cNvSpPr>
            <a:spLocks noGrp="1"/>
          </p:cNvSpPr>
          <p:nvPr>
            <p:ph type="body" sz="quarter" idx="27" hasCustomPrompt="1"/>
          </p:nvPr>
        </p:nvSpPr>
        <p:spPr>
          <a:xfrm>
            <a:off x="318211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2" name="Textplatzhalter 2"/>
          <p:cNvSpPr>
            <a:spLocks noGrp="1"/>
          </p:cNvSpPr>
          <p:nvPr>
            <p:ph type="body" sz="quarter" idx="33" hasCustomPrompt="1"/>
          </p:nvPr>
        </p:nvSpPr>
        <p:spPr>
          <a:xfrm>
            <a:off x="458292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8" name="Textplatzhalt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976051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4" name="Textplatzhalter 2"/>
          <p:cNvSpPr>
            <a:spLocks noGrp="1"/>
          </p:cNvSpPr>
          <p:nvPr>
            <p:ph type="body" sz="quarter" idx="45" hasCustomPrompt="1"/>
          </p:nvPr>
        </p:nvSpPr>
        <p:spPr>
          <a:xfrm>
            <a:off x="7369175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46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de-DE"/>
              <a:t>18.11.2017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47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8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3CB5F7B-7C15-41FD-9488-0FCC5C0A130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543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ktober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" name="Textfeld 1791"/>
          <p:cNvSpPr txBox="1"/>
          <p:nvPr/>
        </p:nvSpPr>
        <p:spPr>
          <a:xfrm>
            <a:off x="40990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400" dirty="0"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24. September</a:t>
            </a:r>
          </a:p>
          <a:p>
            <a:pPr algn="l" rtl="0"/>
            <a:endParaRPr lang="de-DE" sz="1300" b="0" dirty="0">
              <a:solidFill>
                <a:schemeClr val="bg2">
                  <a:lumMod val="9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793" name="Textfeld 1792"/>
          <p:cNvSpPr txBox="1"/>
          <p:nvPr/>
        </p:nvSpPr>
        <p:spPr>
          <a:xfrm>
            <a:off x="1786756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25</a:t>
            </a:r>
          </a:p>
        </p:txBody>
      </p:sp>
      <p:sp>
        <p:nvSpPr>
          <p:cNvPr id="1794" name="Textfeld 1793"/>
          <p:cNvSpPr txBox="1"/>
          <p:nvPr/>
        </p:nvSpPr>
        <p:spPr>
          <a:xfrm>
            <a:off x="319251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26</a:t>
            </a:r>
          </a:p>
        </p:txBody>
      </p:sp>
      <p:sp>
        <p:nvSpPr>
          <p:cNvPr id="1795" name="Textfeld 1794"/>
          <p:cNvSpPr txBox="1"/>
          <p:nvPr/>
        </p:nvSpPr>
        <p:spPr>
          <a:xfrm>
            <a:off x="457199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27</a:t>
            </a:r>
          </a:p>
        </p:txBody>
      </p:sp>
      <p:sp>
        <p:nvSpPr>
          <p:cNvPr id="1796" name="Textfeld 1795"/>
          <p:cNvSpPr txBox="1"/>
          <p:nvPr/>
        </p:nvSpPr>
        <p:spPr>
          <a:xfrm>
            <a:off x="5972502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28</a:t>
            </a:r>
          </a:p>
        </p:txBody>
      </p:sp>
      <p:sp>
        <p:nvSpPr>
          <p:cNvPr id="1797" name="Textfeld 1796"/>
          <p:cNvSpPr txBox="1"/>
          <p:nvPr/>
        </p:nvSpPr>
        <p:spPr>
          <a:xfrm>
            <a:off x="7369175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/>
            </a:lvl1pPr>
          </a:lstStyle>
          <a:p>
            <a:pPr lvl="0" rtl="0"/>
            <a:r>
              <a:rPr lang="de-DE" sz="1300" b="0" kern="1200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29/30</a:t>
            </a:r>
            <a:endParaRPr lang="de-DE" dirty="0">
              <a:solidFill>
                <a:schemeClr val="bg1">
                  <a:lumMod val="8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798" name="Textfeld 1797"/>
          <p:cNvSpPr txBox="1"/>
          <p:nvPr/>
        </p:nvSpPr>
        <p:spPr>
          <a:xfrm>
            <a:off x="409911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1. Oktober</a:t>
            </a:r>
          </a:p>
        </p:txBody>
      </p:sp>
      <p:sp>
        <p:nvSpPr>
          <p:cNvPr id="1799" name="Textfeld 1798"/>
          <p:cNvSpPr txBox="1"/>
          <p:nvPr/>
        </p:nvSpPr>
        <p:spPr>
          <a:xfrm>
            <a:off x="1786756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800" name="Textfeld 1799"/>
          <p:cNvSpPr txBox="1"/>
          <p:nvPr/>
        </p:nvSpPr>
        <p:spPr>
          <a:xfrm>
            <a:off x="319251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801" name="Textfeld 1800"/>
          <p:cNvSpPr txBox="1"/>
          <p:nvPr/>
        </p:nvSpPr>
        <p:spPr>
          <a:xfrm>
            <a:off x="457199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1802" name="Textfeld 1801"/>
          <p:cNvSpPr txBox="1"/>
          <p:nvPr/>
        </p:nvSpPr>
        <p:spPr>
          <a:xfrm>
            <a:off x="5972502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803" name="Textfeld 1802"/>
          <p:cNvSpPr txBox="1"/>
          <p:nvPr/>
        </p:nvSpPr>
        <p:spPr>
          <a:xfrm>
            <a:off x="7369175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6/7</a:t>
            </a:r>
          </a:p>
        </p:txBody>
      </p:sp>
      <p:sp>
        <p:nvSpPr>
          <p:cNvPr id="1804" name="Textfeld 1803"/>
          <p:cNvSpPr txBox="1"/>
          <p:nvPr/>
        </p:nvSpPr>
        <p:spPr>
          <a:xfrm>
            <a:off x="409911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1805" name="Textfeld 1804"/>
          <p:cNvSpPr txBox="1"/>
          <p:nvPr/>
        </p:nvSpPr>
        <p:spPr>
          <a:xfrm>
            <a:off x="1786756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1806" name="Textfeld 1805"/>
          <p:cNvSpPr txBox="1"/>
          <p:nvPr/>
        </p:nvSpPr>
        <p:spPr>
          <a:xfrm>
            <a:off x="319251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1807" name="Textfeld 1806"/>
          <p:cNvSpPr txBox="1"/>
          <p:nvPr/>
        </p:nvSpPr>
        <p:spPr>
          <a:xfrm>
            <a:off x="457199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1808" name="Textfeld 1807"/>
          <p:cNvSpPr txBox="1"/>
          <p:nvPr/>
        </p:nvSpPr>
        <p:spPr>
          <a:xfrm>
            <a:off x="5972502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1809" name="Textfeld 1808"/>
          <p:cNvSpPr txBox="1"/>
          <p:nvPr/>
        </p:nvSpPr>
        <p:spPr>
          <a:xfrm>
            <a:off x="7369175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13/14</a:t>
            </a:r>
          </a:p>
        </p:txBody>
      </p:sp>
      <p:sp>
        <p:nvSpPr>
          <p:cNvPr id="1810" name="Textfeld 1809"/>
          <p:cNvSpPr txBox="1"/>
          <p:nvPr/>
        </p:nvSpPr>
        <p:spPr>
          <a:xfrm>
            <a:off x="409911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1811" name="Textfeld 1810"/>
          <p:cNvSpPr txBox="1"/>
          <p:nvPr/>
        </p:nvSpPr>
        <p:spPr>
          <a:xfrm>
            <a:off x="1786756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1812" name="Textfeld 1811"/>
          <p:cNvSpPr txBox="1"/>
          <p:nvPr/>
        </p:nvSpPr>
        <p:spPr>
          <a:xfrm>
            <a:off x="319251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17</a:t>
            </a:r>
          </a:p>
        </p:txBody>
      </p:sp>
      <p:sp>
        <p:nvSpPr>
          <p:cNvPr id="1813" name="Textfeld 1812"/>
          <p:cNvSpPr txBox="1"/>
          <p:nvPr/>
        </p:nvSpPr>
        <p:spPr>
          <a:xfrm>
            <a:off x="457199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18</a:t>
            </a:r>
          </a:p>
        </p:txBody>
      </p:sp>
      <p:sp>
        <p:nvSpPr>
          <p:cNvPr id="1814" name="Textfeld 1813"/>
          <p:cNvSpPr txBox="1"/>
          <p:nvPr/>
        </p:nvSpPr>
        <p:spPr>
          <a:xfrm>
            <a:off x="5972502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1815" name="Textfeld 1814"/>
          <p:cNvSpPr txBox="1"/>
          <p:nvPr/>
        </p:nvSpPr>
        <p:spPr>
          <a:xfrm>
            <a:off x="7369175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20/21</a:t>
            </a:r>
          </a:p>
        </p:txBody>
      </p:sp>
      <p:sp>
        <p:nvSpPr>
          <p:cNvPr id="1816" name="Textfeld 1815"/>
          <p:cNvSpPr txBox="1"/>
          <p:nvPr/>
        </p:nvSpPr>
        <p:spPr>
          <a:xfrm>
            <a:off x="409911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22</a:t>
            </a:r>
          </a:p>
        </p:txBody>
      </p:sp>
      <p:sp>
        <p:nvSpPr>
          <p:cNvPr id="1817" name="Textfeld 1816"/>
          <p:cNvSpPr txBox="1"/>
          <p:nvPr/>
        </p:nvSpPr>
        <p:spPr>
          <a:xfrm>
            <a:off x="1786756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23</a:t>
            </a:r>
          </a:p>
        </p:txBody>
      </p:sp>
      <p:sp>
        <p:nvSpPr>
          <p:cNvPr id="1818" name="Textfeld 1817"/>
          <p:cNvSpPr txBox="1"/>
          <p:nvPr/>
        </p:nvSpPr>
        <p:spPr>
          <a:xfrm>
            <a:off x="319251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24</a:t>
            </a:r>
          </a:p>
        </p:txBody>
      </p:sp>
      <p:sp>
        <p:nvSpPr>
          <p:cNvPr id="1819" name="Textfeld 1818"/>
          <p:cNvSpPr txBox="1"/>
          <p:nvPr/>
        </p:nvSpPr>
        <p:spPr>
          <a:xfrm>
            <a:off x="457199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25</a:t>
            </a:r>
          </a:p>
        </p:txBody>
      </p:sp>
      <p:sp>
        <p:nvSpPr>
          <p:cNvPr id="1820" name="Textfeld 1819"/>
          <p:cNvSpPr txBox="1"/>
          <p:nvPr/>
        </p:nvSpPr>
        <p:spPr>
          <a:xfrm>
            <a:off x="5972502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26</a:t>
            </a:r>
          </a:p>
        </p:txBody>
      </p:sp>
      <p:sp>
        <p:nvSpPr>
          <p:cNvPr id="1821" name="Textfeld 1820"/>
          <p:cNvSpPr txBox="1"/>
          <p:nvPr/>
        </p:nvSpPr>
        <p:spPr>
          <a:xfrm>
            <a:off x="7369175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lvl="0" rtl="0"/>
            <a:r>
              <a:rPr lang="de-DE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27/28</a:t>
            </a:r>
          </a:p>
        </p:txBody>
      </p:sp>
      <p:sp>
        <p:nvSpPr>
          <p:cNvPr id="1822" name="Textfeld 1821"/>
          <p:cNvSpPr txBox="1"/>
          <p:nvPr/>
        </p:nvSpPr>
        <p:spPr>
          <a:xfrm>
            <a:off x="409911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/>
            </a:lvl1pPr>
          </a:lstStyle>
          <a:p>
            <a:pPr lvl="0" rtl="0"/>
            <a:r>
              <a:rPr lang="de-DE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29</a:t>
            </a:r>
          </a:p>
        </p:txBody>
      </p:sp>
      <p:sp>
        <p:nvSpPr>
          <p:cNvPr id="1823" name="Textfeld 1822"/>
          <p:cNvSpPr txBox="1"/>
          <p:nvPr/>
        </p:nvSpPr>
        <p:spPr>
          <a:xfrm>
            <a:off x="1786756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lvl="0" rtl="0"/>
            <a:r>
              <a:rPr lang="de-DE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30</a:t>
            </a:r>
          </a:p>
        </p:txBody>
      </p:sp>
      <p:sp>
        <p:nvSpPr>
          <p:cNvPr id="1824" name="Textfeld 1823"/>
          <p:cNvSpPr txBox="1"/>
          <p:nvPr/>
        </p:nvSpPr>
        <p:spPr>
          <a:xfrm>
            <a:off x="3192520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31</a:t>
            </a:r>
          </a:p>
        </p:txBody>
      </p:sp>
      <p:sp>
        <p:nvSpPr>
          <p:cNvPr id="1825" name="Textfeld 1824"/>
          <p:cNvSpPr txBox="1"/>
          <p:nvPr/>
        </p:nvSpPr>
        <p:spPr>
          <a:xfrm>
            <a:off x="4571999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1. November</a:t>
            </a:r>
          </a:p>
        </p:txBody>
      </p:sp>
      <p:sp>
        <p:nvSpPr>
          <p:cNvPr id="1826" name="Textfeld 1825"/>
          <p:cNvSpPr txBox="1"/>
          <p:nvPr/>
        </p:nvSpPr>
        <p:spPr>
          <a:xfrm>
            <a:off x="5972502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1827" name="Textfeld 1826"/>
          <p:cNvSpPr txBox="1"/>
          <p:nvPr/>
        </p:nvSpPr>
        <p:spPr>
          <a:xfrm>
            <a:off x="7369175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10/11</a:t>
            </a:r>
          </a:p>
        </p:txBody>
      </p:sp>
      <p:sp>
        <p:nvSpPr>
          <p:cNvPr id="1828" name="Textfeld 1827"/>
          <p:cNvSpPr txBox="1"/>
          <p:nvPr/>
        </p:nvSpPr>
        <p:spPr>
          <a:xfrm>
            <a:off x="358775" y="152400"/>
            <a:ext cx="8382000" cy="699042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 rtl="0"/>
            <a:r>
              <a:rPr lang="de-DE" sz="3600" b="0" dirty="0">
                <a:solidFill>
                  <a:schemeClr val="accent1"/>
                </a:solidFill>
                <a:latin typeface="Calibri" panose="020F0502020204030204" pitchFamily="34" charset="0"/>
              </a:rPr>
              <a:t>Oktober</a:t>
            </a:r>
          </a:p>
        </p:txBody>
      </p:sp>
      <p:sp>
        <p:nvSpPr>
          <p:cNvPr id="4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9319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7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1783080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3" name="Textplatzhalt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18211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9" name="Textplatzhalter 2"/>
          <p:cNvSpPr>
            <a:spLocks noGrp="1"/>
          </p:cNvSpPr>
          <p:nvPr>
            <p:ph type="body" sz="quarter" idx="29" hasCustomPrompt="1"/>
          </p:nvPr>
        </p:nvSpPr>
        <p:spPr>
          <a:xfrm>
            <a:off x="458292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5" name="Textplatzhalter 2"/>
          <p:cNvSpPr>
            <a:spLocks noGrp="1"/>
          </p:cNvSpPr>
          <p:nvPr>
            <p:ph type="body" sz="quarter" idx="35" hasCustomPrompt="1"/>
          </p:nvPr>
        </p:nvSpPr>
        <p:spPr>
          <a:xfrm>
            <a:off x="5976051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1" name="Textplatzhalter 2"/>
          <p:cNvSpPr>
            <a:spLocks noGrp="1"/>
          </p:cNvSpPr>
          <p:nvPr>
            <p:ph type="body" sz="quarter" idx="41" hasCustomPrompt="1"/>
          </p:nvPr>
        </p:nvSpPr>
        <p:spPr>
          <a:xfrm>
            <a:off x="737920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9319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6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1783080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2" name="Textplatzhalter 2"/>
          <p:cNvSpPr>
            <a:spLocks noGrp="1"/>
          </p:cNvSpPr>
          <p:nvPr>
            <p:ph type="body" sz="quarter" idx="22" hasCustomPrompt="1"/>
          </p:nvPr>
        </p:nvSpPr>
        <p:spPr>
          <a:xfrm>
            <a:off x="318211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8" name="Textplatzhalter 2"/>
          <p:cNvSpPr>
            <a:spLocks noGrp="1"/>
          </p:cNvSpPr>
          <p:nvPr>
            <p:ph type="body" sz="quarter" idx="28" hasCustomPrompt="1"/>
          </p:nvPr>
        </p:nvSpPr>
        <p:spPr>
          <a:xfrm>
            <a:off x="458292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4" name="Textplatzhalter 2"/>
          <p:cNvSpPr>
            <a:spLocks noGrp="1"/>
          </p:cNvSpPr>
          <p:nvPr>
            <p:ph type="body" sz="quarter" idx="34" hasCustomPrompt="1"/>
          </p:nvPr>
        </p:nvSpPr>
        <p:spPr>
          <a:xfrm>
            <a:off x="5976051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0" name="Textplatzhalt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37920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9319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8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1783080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4" name="Textplatzhalt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18211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0" name="Textplatzhalter 2"/>
          <p:cNvSpPr>
            <a:spLocks noGrp="1"/>
          </p:cNvSpPr>
          <p:nvPr>
            <p:ph type="body" sz="quarter" idx="30" hasCustomPrompt="1"/>
          </p:nvPr>
        </p:nvSpPr>
        <p:spPr>
          <a:xfrm>
            <a:off x="458292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6" name="Textplatzhalter 2"/>
          <p:cNvSpPr>
            <a:spLocks noGrp="1"/>
          </p:cNvSpPr>
          <p:nvPr>
            <p:ph type="body" sz="quarter" idx="36" hasCustomPrompt="1"/>
          </p:nvPr>
        </p:nvSpPr>
        <p:spPr>
          <a:xfrm>
            <a:off x="5976051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2" name="Textplatzhalt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37920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9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1783080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5" name="Textplatzhalter 2"/>
          <p:cNvSpPr>
            <a:spLocks noGrp="1"/>
          </p:cNvSpPr>
          <p:nvPr>
            <p:ph type="body" sz="quarter" idx="25" hasCustomPrompt="1"/>
          </p:nvPr>
        </p:nvSpPr>
        <p:spPr>
          <a:xfrm>
            <a:off x="318211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1" name="Textplatzhalt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8292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7" name="Textplatzhalter 2"/>
          <p:cNvSpPr>
            <a:spLocks noGrp="1"/>
          </p:cNvSpPr>
          <p:nvPr>
            <p:ph type="body" sz="quarter" idx="37" hasCustomPrompt="1"/>
          </p:nvPr>
        </p:nvSpPr>
        <p:spPr>
          <a:xfrm>
            <a:off x="5976051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3" name="Textplatzhalter 2"/>
          <p:cNvSpPr>
            <a:spLocks noGrp="1"/>
          </p:cNvSpPr>
          <p:nvPr>
            <p:ph type="body" sz="quarter" idx="43" hasCustomPrompt="1"/>
          </p:nvPr>
        </p:nvSpPr>
        <p:spPr>
          <a:xfrm>
            <a:off x="737920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9319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0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1783080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6" name="Textplatzhalter 2"/>
          <p:cNvSpPr>
            <a:spLocks noGrp="1"/>
          </p:cNvSpPr>
          <p:nvPr>
            <p:ph type="body" sz="quarter" idx="26" hasCustomPrompt="1"/>
          </p:nvPr>
        </p:nvSpPr>
        <p:spPr>
          <a:xfrm>
            <a:off x="318211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2" name="Textplatzhalt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58292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8" name="Textplatzhalter 2"/>
          <p:cNvSpPr>
            <a:spLocks noGrp="1"/>
          </p:cNvSpPr>
          <p:nvPr>
            <p:ph type="body" sz="quarter" idx="38" hasCustomPrompt="1"/>
          </p:nvPr>
        </p:nvSpPr>
        <p:spPr>
          <a:xfrm>
            <a:off x="5976051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4" name="Textplatzhalter 2"/>
          <p:cNvSpPr>
            <a:spLocks noGrp="1"/>
          </p:cNvSpPr>
          <p:nvPr>
            <p:ph type="body" sz="quarter" idx="44" hasCustomPrompt="1"/>
          </p:nvPr>
        </p:nvSpPr>
        <p:spPr>
          <a:xfrm>
            <a:off x="737920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9319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1" name="Textplatzhalter 2"/>
          <p:cNvSpPr>
            <a:spLocks noGrp="1"/>
          </p:cNvSpPr>
          <p:nvPr>
            <p:ph type="body" sz="quarter" idx="21" hasCustomPrompt="1"/>
          </p:nvPr>
        </p:nvSpPr>
        <p:spPr>
          <a:xfrm>
            <a:off x="1783080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7" name="Textplatzhalter 2"/>
          <p:cNvSpPr>
            <a:spLocks noGrp="1"/>
          </p:cNvSpPr>
          <p:nvPr>
            <p:ph type="body" sz="quarter" idx="27" hasCustomPrompt="1"/>
          </p:nvPr>
        </p:nvSpPr>
        <p:spPr>
          <a:xfrm>
            <a:off x="318211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3" name="Textplatzhalter 2"/>
          <p:cNvSpPr>
            <a:spLocks noGrp="1"/>
          </p:cNvSpPr>
          <p:nvPr>
            <p:ph type="body" sz="quarter" idx="33" hasCustomPrompt="1"/>
          </p:nvPr>
        </p:nvSpPr>
        <p:spPr>
          <a:xfrm>
            <a:off x="458292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9" name="Textplatzhalt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976051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5" name="Textplatzhalter 2"/>
          <p:cNvSpPr>
            <a:spLocks noGrp="1"/>
          </p:cNvSpPr>
          <p:nvPr>
            <p:ph type="body" sz="quarter" idx="45" hasCustomPrompt="1"/>
          </p:nvPr>
        </p:nvSpPr>
        <p:spPr>
          <a:xfrm>
            <a:off x="737920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46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de-DE"/>
              <a:t>18.11.2017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7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8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3CB5F7B-7C15-41FD-9488-0FCC5C0A130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853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vember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" name="Textfeld 1791"/>
          <p:cNvSpPr txBox="1"/>
          <p:nvPr/>
        </p:nvSpPr>
        <p:spPr>
          <a:xfrm>
            <a:off x="40990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29. Oktober</a:t>
            </a:r>
          </a:p>
        </p:txBody>
      </p:sp>
      <p:sp>
        <p:nvSpPr>
          <p:cNvPr id="1793" name="Textfeld 1792"/>
          <p:cNvSpPr txBox="1"/>
          <p:nvPr/>
        </p:nvSpPr>
        <p:spPr>
          <a:xfrm>
            <a:off x="1786756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30</a:t>
            </a:r>
          </a:p>
        </p:txBody>
      </p:sp>
      <p:sp>
        <p:nvSpPr>
          <p:cNvPr id="1794" name="Textfeld 1793"/>
          <p:cNvSpPr txBox="1"/>
          <p:nvPr/>
        </p:nvSpPr>
        <p:spPr>
          <a:xfrm>
            <a:off x="319251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/>
            </a:lvl1pPr>
          </a:lstStyle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31</a:t>
            </a:r>
          </a:p>
        </p:txBody>
      </p:sp>
      <p:sp>
        <p:nvSpPr>
          <p:cNvPr id="1795" name="Textfeld 1794"/>
          <p:cNvSpPr txBox="1"/>
          <p:nvPr/>
        </p:nvSpPr>
        <p:spPr>
          <a:xfrm>
            <a:off x="457199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latin typeface="Calibri" panose="020F0502020204030204" pitchFamily="34" charset="0"/>
              </a:rPr>
              <a:t>1. November</a:t>
            </a:r>
          </a:p>
        </p:txBody>
      </p:sp>
      <p:sp>
        <p:nvSpPr>
          <p:cNvPr id="1796" name="Textfeld 1795"/>
          <p:cNvSpPr txBox="1"/>
          <p:nvPr/>
        </p:nvSpPr>
        <p:spPr>
          <a:xfrm>
            <a:off x="5972502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797" name="Textfeld 1796"/>
          <p:cNvSpPr txBox="1"/>
          <p:nvPr/>
        </p:nvSpPr>
        <p:spPr>
          <a:xfrm>
            <a:off x="7369175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3/4</a:t>
            </a:r>
          </a:p>
        </p:txBody>
      </p:sp>
      <p:sp>
        <p:nvSpPr>
          <p:cNvPr id="1798" name="Textfeld 1797"/>
          <p:cNvSpPr txBox="1"/>
          <p:nvPr/>
        </p:nvSpPr>
        <p:spPr>
          <a:xfrm>
            <a:off x="409911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799" name="Textfeld 1798"/>
          <p:cNvSpPr txBox="1"/>
          <p:nvPr/>
        </p:nvSpPr>
        <p:spPr>
          <a:xfrm>
            <a:off x="1786756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1800" name="Textfeld 1799"/>
          <p:cNvSpPr txBox="1"/>
          <p:nvPr/>
        </p:nvSpPr>
        <p:spPr>
          <a:xfrm>
            <a:off x="319251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1801" name="Textfeld 1800"/>
          <p:cNvSpPr txBox="1"/>
          <p:nvPr/>
        </p:nvSpPr>
        <p:spPr>
          <a:xfrm>
            <a:off x="457199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1802" name="Textfeld 1801"/>
          <p:cNvSpPr txBox="1"/>
          <p:nvPr/>
        </p:nvSpPr>
        <p:spPr>
          <a:xfrm>
            <a:off x="5972502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1803" name="Textfeld 1802"/>
          <p:cNvSpPr txBox="1"/>
          <p:nvPr/>
        </p:nvSpPr>
        <p:spPr>
          <a:xfrm>
            <a:off x="7369175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10/11</a:t>
            </a:r>
          </a:p>
        </p:txBody>
      </p:sp>
      <p:sp>
        <p:nvSpPr>
          <p:cNvPr id="1804" name="Textfeld 1803"/>
          <p:cNvSpPr txBox="1"/>
          <p:nvPr/>
        </p:nvSpPr>
        <p:spPr>
          <a:xfrm>
            <a:off x="409911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1805" name="Textfeld 1804"/>
          <p:cNvSpPr txBox="1"/>
          <p:nvPr/>
        </p:nvSpPr>
        <p:spPr>
          <a:xfrm>
            <a:off x="1786756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1806" name="Textfeld 1805"/>
          <p:cNvSpPr txBox="1"/>
          <p:nvPr/>
        </p:nvSpPr>
        <p:spPr>
          <a:xfrm>
            <a:off x="319251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14</a:t>
            </a:r>
          </a:p>
        </p:txBody>
      </p:sp>
      <p:sp>
        <p:nvSpPr>
          <p:cNvPr id="1807" name="Textfeld 1806"/>
          <p:cNvSpPr txBox="1"/>
          <p:nvPr/>
        </p:nvSpPr>
        <p:spPr>
          <a:xfrm>
            <a:off x="457199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1808" name="Textfeld 1807"/>
          <p:cNvSpPr txBox="1"/>
          <p:nvPr/>
        </p:nvSpPr>
        <p:spPr>
          <a:xfrm>
            <a:off x="5972502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1809" name="Textfeld 1808"/>
          <p:cNvSpPr txBox="1"/>
          <p:nvPr/>
        </p:nvSpPr>
        <p:spPr>
          <a:xfrm>
            <a:off x="7369175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17/18</a:t>
            </a:r>
          </a:p>
        </p:txBody>
      </p:sp>
      <p:sp>
        <p:nvSpPr>
          <p:cNvPr id="1810" name="Textfeld 1809"/>
          <p:cNvSpPr txBox="1"/>
          <p:nvPr/>
        </p:nvSpPr>
        <p:spPr>
          <a:xfrm>
            <a:off x="409911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1811" name="Textfeld 1810"/>
          <p:cNvSpPr txBox="1"/>
          <p:nvPr/>
        </p:nvSpPr>
        <p:spPr>
          <a:xfrm>
            <a:off x="1786756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20</a:t>
            </a:r>
          </a:p>
        </p:txBody>
      </p:sp>
      <p:sp>
        <p:nvSpPr>
          <p:cNvPr id="1812" name="Textfeld 1811"/>
          <p:cNvSpPr txBox="1"/>
          <p:nvPr/>
        </p:nvSpPr>
        <p:spPr>
          <a:xfrm>
            <a:off x="319251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21</a:t>
            </a:r>
          </a:p>
        </p:txBody>
      </p:sp>
      <p:sp>
        <p:nvSpPr>
          <p:cNvPr id="1813" name="Textfeld 1812"/>
          <p:cNvSpPr txBox="1"/>
          <p:nvPr/>
        </p:nvSpPr>
        <p:spPr>
          <a:xfrm>
            <a:off x="457199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22</a:t>
            </a:r>
          </a:p>
        </p:txBody>
      </p:sp>
      <p:sp>
        <p:nvSpPr>
          <p:cNvPr id="1814" name="Textfeld 1813"/>
          <p:cNvSpPr txBox="1"/>
          <p:nvPr/>
        </p:nvSpPr>
        <p:spPr>
          <a:xfrm>
            <a:off x="5972502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23</a:t>
            </a:r>
          </a:p>
        </p:txBody>
      </p:sp>
      <p:sp>
        <p:nvSpPr>
          <p:cNvPr id="1815" name="Textfeld 1814"/>
          <p:cNvSpPr txBox="1"/>
          <p:nvPr/>
        </p:nvSpPr>
        <p:spPr>
          <a:xfrm>
            <a:off x="7369175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24/25</a:t>
            </a:r>
          </a:p>
        </p:txBody>
      </p:sp>
      <p:sp>
        <p:nvSpPr>
          <p:cNvPr id="1816" name="Textfeld 1815"/>
          <p:cNvSpPr txBox="1"/>
          <p:nvPr/>
        </p:nvSpPr>
        <p:spPr>
          <a:xfrm>
            <a:off x="409911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26</a:t>
            </a:r>
          </a:p>
        </p:txBody>
      </p:sp>
      <p:sp>
        <p:nvSpPr>
          <p:cNvPr id="1817" name="Textfeld 1816"/>
          <p:cNvSpPr txBox="1"/>
          <p:nvPr/>
        </p:nvSpPr>
        <p:spPr>
          <a:xfrm>
            <a:off x="1786756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27</a:t>
            </a:r>
          </a:p>
        </p:txBody>
      </p:sp>
      <p:sp>
        <p:nvSpPr>
          <p:cNvPr id="1818" name="Textfeld 1817"/>
          <p:cNvSpPr txBox="1"/>
          <p:nvPr/>
        </p:nvSpPr>
        <p:spPr>
          <a:xfrm>
            <a:off x="319251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28</a:t>
            </a:r>
          </a:p>
        </p:txBody>
      </p:sp>
      <p:sp>
        <p:nvSpPr>
          <p:cNvPr id="1819" name="Textfeld 1818"/>
          <p:cNvSpPr txBox="1"/>
          <p:nvPr/>
        </p:nvSpPr>
        <p:spPr>
          <a:xfrm>
            <a:off x="457199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29</a:t>
            </a:r>
          </a:p>
        </p:txBody>
      </p:sp>
      <p:sp>
        <p:nvSpPr>
          <p:cNvPr id="1820" name="Textfeld 1819"/>
          <p:cNvSpPr txBox="1"/>
          <p:nvPr/>
        </p:nvSpPr>
        <p:spPr>
          <a:xfrm>
            <a:off x="5972502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30</a:t>
            </a:r>
          </a:p>
        </p:txBody>
      </p:sp>
      <p:sp>
        <p:nvSpPr>
          <p:cNvPr id="1821" name="Textfeld 1820"/>
          <p:cNvSpPr txBox="1"/>
          <p:nvPr/>
        </p:nvSpPr>
        <p:spPr>
          <a:xfrm>
            <a:off x="7369175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latin typeface="Calibri" panose="020F0502020204030204" pitchFamily="34" charset="0"/>
              </a:rPr>
              <a:t>1. Dezember/2</a:t>
            </a:r>
          </a:p>
        </p:txBody>
      </p:sp>
      <p:sp>
        <p:nvSpPr>
          <p:cNvPr id="1828" name="Textfeld 1827"/>
          <p:cNvSpPr txBox="1"/>
          <p:nvPr/>
        </p:nvSpPr>
        <p:spPr>
          <a:xfrm>
            <a:off x="358775" y="152400"/>
            <a:ext cx="8382000" cy="699042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 rtl="0"/>
            <a:r>
              <a:rPr lang="de-DE" sz="3600" b="0" dirty="0">
                <a:solidFill>
                  <a:schemeClr val="accent1"/>
                </a:solidFill>
                <a:latin typeface="Calibri" panose="020F0502020204030204" pitchFamily="34" charset="0"/>
              </a:rPr>
              <a:t>November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409911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1786756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71" name="Textfeld 70"/>
          <p:cNvSpPr txBox="1"/>
          <p:nvPr/>
        </p:nvSpPr>
        <p:spPr>
          <a:xfrm>
            <a:off x="3192520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4571999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5972502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7369175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8/9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9319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1783080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6" name="Textplatzhalt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18211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2" name="Textplatzhalter 2"/>
          <p:cNvSpPr>
            <a:spLocks noGrp="1"/>
          </p:cNvSpPr>
          <p:nvPr>
            <p:ph type="body" sz="quarter" idx="29" hasCustomPrompt="1"/>
          </p:nvPr>
        </p:nvSpPr>
        <p:spPr>
          <a:xfrm>
            <a:off x="458292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8" name="Textplatzhalter 2"/>
          <p:cNvSpPr>
            <a:spLocks noGrp="1"/>
          </p:cNvSpPr>
          <p:nvPr>
            <p:ph type="body" sz="quarter" idx="35" hasCustomPrompt="1"/>
          </p:nvPr>
        </p:nvSpPr>
        <p:spPr>
          <a:xfrm>
            <a:off x="5976051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4" name="Textplatzhalter 2"/>
          <p:cNvSpPr>
            <a:spLocks noGrp="1"/>
          </p:cNvSpPr>
          <p:nvPr>
            <p:ph type="body" sz="quarter" idx="41" hasCustomPrompt="1"/>
          </p:nvPr>
        </p:nvSpPr>
        <p:spPr>
          <a:xfrm>
            <a:off x="737920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9319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1783080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5" name="Textplatzhalter 2"/>
          <p:cNvSpPr>
            <a:spLocks noGrp="1"/>
          </p:cNvSpPr>
          <p:nvPr>
            <p:ph type="body" sz="quarter" idx="22" hasCustomPrompt="1"/>
          </p:nvPr>
        </p:nvSpPr>
        <p:spPr>
          <a:xfrm>
            <a:off x="318211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1" name="Textplatzhalter 2"/>
          <p:cNvSpPr>
            <a:spLocks noGrp="1"/>
          </p:cNvSpPr>
          <p:nvPr>
            <p:ph type="body" sz="quarter" idx="28" hasCustomPrompt="1"/>
          </p:nvPr>
        </p:nvSpPr>
        <p:spPr>
          <a:xfrm>
            <a:off x="458292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7" name="Textplatzhalter 2"/>
          <p:cNvSpPr>
            <a:spLocks noGrp="1"/>
          </p:cNvSpPr>
          <p:nvPr>
            <p:ph type="body" sz="quarter" idx="34" hasCustomPrompt="1"/>
          </p:nvPr>
        </p:nvSpPr>
        <p:spPr>
          <a:xfrm>
            <a:off x="5976051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3" name="Textplatzhalt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37920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9319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1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1783080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7" name="Textplatzhalt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18211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3" name="Textplatzhalter 2"/>
          <p:cNvSpPr>
            <a:spLocks noGrp="1"/>
          </p:cNvSpPr>
          <p:nvPr>
            <p:ph type="body" sz="quarter" idx="30" hasCustomPrompt="1"/>
          </p:nvPr>
        </p:nvSpPr>
        <p:spPr>
          <a:xfrm>
            <a:off x="458292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9" name="Textplatzhalter 2"/>
          <p:cNvSpPr>
            <a:spLocks noGrp="1"/>
          </p:cNvSpPr>
          <p:nvPr>
            <p:ph type="body" sz="quarter" idx="36" hasCustomPrompt="1"/>
          </p:nvPr>
        </p:nvSpPr>
        <p:spPr>
          <a:xfrm>
            <a:off x="5976051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5" name="Textplatzhalt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37920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1783080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8" name="Textplatzhalter 2"/>
          <p:cNvSpPr>
            <a:spLocks noGrp="1"/>
          </p:cNvSpPr>
          <p:nvPr>
            <p:ph type="body" sz="quarter" idx="25" hasCustomPrompt="1"/>
          </p:nvPr>
        </p:nvSpPr>
        <p:spPr>
          <a:xfrm>
            <a:off x="318211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4" name="Textplatzhalt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8292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0" name="Textplatzhalter 2"/>
          <p:cNvSpPr>
            <a:spLocks noGrp="1"/>
          </p:cNvSpPr>
          <p:nvPr>
            <p:ph type="body" sz="quarter" idx="37" hasCustomPrompt="1"/>
          </p:nvPr>
        </p:nvSpPr>
        <p:spPr>
          <a:xfrm>
            <a:off x="5976051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6" name="Textplatzhalter 2"/>
          <p:cNvSpPr>
            <a:spLocks noGrp="1"/>
          </p:cNvSpPr>
          <p:nvPr>
            <p:ph type="body" sz="quarter" idx="43" hasCustomPrompt="1"/>
          </p:nvPr>
        </p:nvSpPr>
        <p:spPr>
          <a:xfrm>
            <a:off x="737920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9319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1783080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9" name="Textplatzhalter 2"/>
          <p:cNvSpPr>
            <a:spLocks noGrp="1"/>
          </p:cNvSpPr>
          <p:nvPr>
            <p:ph type="body" sz="quarter" idx="26" hasCustomPrompt="1"/>
          </p:nvPr>
        </p:nvSpPr>
        <p:spPr>
          <a:xfrm>
            <a:off x="318211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5" name="Textplatzhalt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58292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1" name="Textplatzhalter 2"/>
          <p:cNvSpPr>
            <a:spLocks noGrp="1"/>
          </p:cNvSpPr>
          <p:nvPr>
            <p:ph type="body" sz="quarter" idx="38" hasCustomPrompt="1"/>
          </p:nvPr>
        </p:nvSpPr>
        <p:spPr>
          <a:xfrm>
            <a:off x="5976051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7" name="Textplatzhalter 2"/>
          <p:cNvSpPr>
            <a:spLocks noGrp="1"/>
          </p:cNvSpPr>
          <p:nvPr>
            <p:ph type="body" sz="quarter" idx="44" hasCustomPrompt="1"/>
          </p:nvPr>
        </p:nvSpPr>
        <p:spPr>
          <a:xfrm>
            <a:off x="737920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9319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21" hasCustomPrompt="1"/>
          </p:nvPr>
        </p:nvSpPr>
        <p:spPr>
          <a:xfrm>
            <a:off x="1783080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0" name="Textplatzhalter 2"/>
          <p:cNvSpPr>
            <a:spLocks noGrp="1"/>
          </p:cNvSpPr>
          <p:nvPr>
            <p:ph type="body" sz="quarter" idx="27" hasCustomPrompt="1"/>
          </p:nvPr>
        </p:nvSpPr>
        <p:spPr>
          <a:xfrm>
            <a:off x="318211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6" name="Textplatzhalter 2"/>
          <p:cNvSpPr>
            <a:spLocks noGrp="1"/>
          </p:cNvSpPr>
          <p:nvPr>
            <p:ph type="body" sz="quarter" idx="33" hasCustomPrompt="1"/>
          </p:nvPr>
        </p:nvSpPr>
        <p:spPr>
          <a:xfrm>
            <a:off x="458292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2" name="Textplatzhalt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976051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8" name="Textplatzhalter 2"/>
          <p:cNvSpPr>
            <a:spLocks noGrp="1"/>
          </p:cNvSpPr>
          <p:nvPr>
            <p:ph type="body" sz="quarter" idx="45" hasCustomPrompt="1"/>
          </p:nvPr>
        </p:nvSpPr>
        <p:spPr>
          <a:xfrm>
            <a:off x="737920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46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de-DE"/>
              <a:t>18.11.2017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47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8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3CB5F7B-7C15-41FD-9488-0FCC5C0A130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277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zember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" name="Textfeld 1791"/>
          <p:cNvSpPr txBox="1"/>
          <p:nvPr/>
        </p:nvSpPr>
        <p:spPr>
          <a:xfrm>
            <a:off x="40990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26. November</a:t>
            </a:r>
          </a:p>
        </p:txBody>
      </p:sp>
      <p:sp>
        <p:nvSpPr>
          <p:cNvPr id="1793" name="Textfeld 1792"/>
          <p:cNvSpPr txBox="1"/>
          <p:nvPr/>
        </p:nvSpPr>
        <p:spPr>
          <a:xfrm>
            <a:off x="1786756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27</a:t>
            </a:r>
          </a:p>
        </p:txBody>
      </p:sp>
      <p:sp>
        <p:nvSpPr>
          <p:cNvPr id="1794" name="Textfeld 1793"/>
          <p:cNvSpPr txBox="1"/>
          <p:nvPr/>
        </p:nvSpPr>
        <p:spPr>
          <a:xfrm>
            <a:off x="319251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28</a:t>
            </a:r>
          </a:p>
        </p:txBody>
      </p:sp>
      <p:sp>
        <p:nvSpPr>
          <p:cNvPr id="1795" name="Textfeld 1794"/>
          <p:cNvSpPr txBox="1"/>
          <p:nvPr/>
        </p:nvSpPr>
        <p:spPr>
          <a:xfrm>
            <a:off x="457199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29</a:t>
            </a:r>
          </a:p>
        </p:txBody>
      </p:sp>
      <p:sp>
        <p:nvSpPr>
          <p:cNvPr id="1796" name="Textfeld 1795"/>
          <p:cNvSpPr txBox="1"/>
          <p:nvPr/>
        </p:nvSpPr>
        <p:spPr>
          <a:xfrm>
            <a:off x="5972502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30</a:t>
            </a:r>
          </a:p>
        </p:txBody>
      </p:sp>
      <p:sp>
        <p:nvSpPr>
          <p:cNvPr id="1797" name="Textfeld 1796"/>
          <p:cNvSpPr txBox="1"/>
          <p:nvPr/>
        </p:nvSpPr>
        <p:spPr>
          <a:xfrm>
            <a:off x="7369175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1. Dezember/2</a:t>
            </a:r>
            <a:endParaRPr lang="de-DE" sz="1300" b="0" dirty="0">
              <a:solidFill>
                <a:schemeClr val="bg2">
                  <a:lumMod val="9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798" name="Textfeld 1797"/>
          <p:cNvSpPr txBox="1"/>
          <p:nvPr/>
        </p:nvSpPr>
        <p:spPr>
          <a:xfrm>
            <a:off x="409911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799" name="Textfeld 1798"/>
          <p:cNvSpPr txBox="1"/>
          <p:nvPr/>
        </p:nvSpPr>
        <p:spPr>
          <a:xfrm>
            <a:off x="1786756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1800" name="Textfeld 1799"/>
          <p:cNvSpPr txBox="1"/>
          <p:nvPr/>
        </p:nvSpPr>
        <p:spPr>
          <a:xfrm>
            <a:off x="319251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801" name="Textfeld 1800"/>
          <p:cNvSpPr txBox="1"/>
          <p:nvPr/>
        </p:nvSpPr>
        <p:spPr>
          <a:xfrm>
            <a:off x="457199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1802" name="Textfeld 1801"/>
          <p:cNvSpPr txBox="1"/>
          <p:nvPr/>
        </p:nvSpPr>
        <p:spPr>
          <a:xfrm>
            <a:off x="5972502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1803" name="Textfeld 1802"/>
          <p:cNvSpPr txBox="1"/>
          <p:nvPr/>
        </p:nvSpPr>
        <p:spPr>
          <a:xfrm>
            <a:off x="7369175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8/9</a:t>
            </a:r>
          </a:p>
        </p:txBody>
      </p:sp>
      <p:sp>
        <p:nvSpPr>
          <p:cNvPr id="1804" name="Textfeld 1803"/>
          <p:cNvSpPr txBox="1"/>
          <p:nvPr/>
        </p:nvSpPr>
        <p:spPr>
          <a:xfrm>
            <a:off x="409911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1805" name="Textfeld 1804"/>
          <p:cNvSpPr txBox="1"/>
          <p:nvPr/>
        </p:nvSpPr>
        <p:spPr>
          <a:xfrm>
            <a:off x="1786756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1806" name="Textfeld 1805"/>
          <p:cNvSpPr txBox="1"/>
          <p:nvPr/>
        </p:nvSpPr>
        <p:spPr>
          <a:xfrm>
            <a:off x="319251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1807" name="Textfeld 1806"/>
          <p:cNvSpPr txBox="1"/>
          <p:nvPr/>
        </p:nvSpPr>
        <p:spPr>
          <a:xfrm>
            <a:off x="457199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1808" name="Textfeld 1807"/>
          <p:cNvSpPr txBox="1"/>
          <p:nvPr/>
        </p:nvSpPr>
        <p:spPr>
          <a:xfrm>
            <a:off x="5972502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14</a:t>
            </a:r>
          </a:p>
        </p:txBody>
      </p:sp>
      <p:sp>
        <p:nvSpPr>
          <p:cNvPr id="1809" name="Textfeld 1808"/>
          <p:cNvSpPr txBox="1"/>
          <p:nvPr/>
        </p:nvSpPr>
        <p:spPr>
          <a:xfrm>
            <a:off x="7369175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15/16</a:t>
            </a:r>
          </a:p>
        </p:txBody>
      </p:sp>
      <p:sp>
        <p:nvSpPr>
          <p:cNvPr id="1810" name="Textfeld 1809"/>
          <p:cNvSpPr txBox="1"/>
          <p:nvPr/>
        </p:nvSpPr>
        <p:spPr>
          <a:xfrm>
            <a:off x="409911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17</a:t>
            </a:r>
          </a:p>
        </p:txBody>
      </p:sp>
      <p:sp>
        <p:nvSpPr>
          <p:cNvPr id="1811" name="Textfeld 1810"/>
          <p:cNvSpPr txBox="1"/>
          <p:nvPr/>
        </p:nvSpPr>
        <p:spPr>
          <a:xfrm>
            <a:off x="1786756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18</a:t>
            </a:r>
          </a:p>
        </p:txBody>
      </p:sp>
      <p:sp>
        <p:nvSpPr>
          <p:cNvPr id="1812" name="Textfeld 1811"/>
          <p:cNvSpPr txBox="1"/>
          <p:nvPr/>
        </p:nvSpPr>
        <p:spPr>
          <a:xfrm>
            <a:off x="319251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1813" name="Textfeld 1812"/>
          <p:cNvSpPr txBox="1"/>
          <p:nvPr/>
        </p:nvSpPr>
        <p:spPr>
          <a:xfrm>
            <a:off x="457199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20</a:t>
            </a:r>
          </a:p>
        </p:txBody>
      </p:sp>
      <p:sp>
        <p:nvSpPr>
          <p:cNvPr id="1814" name="Textfeld 1813"/>
          <p:cNvSpPr txBox="1"/>
          <p:nvPr/>
        </p:nvSpPr>
        <p:spPr>
          <a:xfrm>
            <a:off x="5972502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21</a:t>
            </a:r>
          </a:p>
        </p:txBody>
      </p:sp>
      <p:sp>
        <p:nvSpPr>
          <p:cNvPr id="1815" name="Textfeld 1814"/>
          <p:cNvSpPr txBox="1"/>
          <p:nvPr/>
        </p:nvSpPr>
        <p:spPr>
          <a:xfrm>
            <a:off x="7369175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22/23</a:t>
            </a:r>
          </a:p>
        </p:txBody>
      </p:sp>
      <p:sp>
        <p:nvSpPr>
          <p:cNvPr id="1816" name="Textfeld 1815"/>
          <p:cNvSpPr txBox="1"/>
          <p:nvPr/>
        </p:nvSpPr>
        <p:spPr>
          <a:xfrm>
            <a:off x="409911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24</a:t>
            </a:r>
          </a:p>
        </p:txBody>
      </p:sp>
      <p:sp>
        <p:nvSpPr>
          <p:cNvPr id="1817" name="Textfeld 1816"/>
          <p:cNvSpPr txBox="1"/>
          <p:nvPr/>
        </p:nvSpPr>
        <p:spPr>
          <a:xfrm>
            <a:off x="1786756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25</a:t>
            </a:r>
          </a:p>
        </p:txBody>
      </p:sp>
      <p:sp>
        <p:nvSpPr>
          <p:cNvPr id="1818" name="Textfeld 1817"/>
          <p:cNvSpPr txBox="1"/>
          <p:nvPr/>
        </p:nvSpPr>
        <p:spPr>
          <a:xfrm>
            <a:off x="319251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26</a:t>
            </a:r>
          </a:p>
        </p:txBody>
      </p:sp>
      <p:sp>
        <p:nvSpPr>
          <p:cNvPr id="1819" name="Textfeld 1818"/>
          <p:cNvSpPr txBox="1"/>
          <p:nvPr/>
        </p:nvSpPr>
        <p:spPr>
          <a:xfrm>
            <a:off x="457199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27</a:t>
            </a:r>
          </a:p>
        </p:txBody>
      </p:sp>
      <p:sp>
        <p:nvSpPr>
          <p:cNvPr id="1820" name="Textfeld 1819"/>
          <p:cNvSpPr txBox="1"/>
          <p:nvPr/>
        </p:nvSpPr>
        <p:spPr>
          <a:xfrm>
            <a:off x="5972502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/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28</a:t>
            </a:r>
          </a:p>
        </p:txBody>
      </p:sp>
      <p:sp>
        <p:nvSpPr>
          <p:cNvPr id="1821" name="Textfeld 1820"/>
          <p:cNvSpPr txBox="1"/>
          <p:nvPr/>
        </p:nvSpPr>
        <p:spPr>
          <a:xfrm>
            <a:off x="7369175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29/30</a:t>
            </a:r>
          </a:p>
        </p:txBody>
      </p:sp>
      <p:sp>
        <p:nvSpPr>
          <p:cNvPr id="1822" name="Textfeld 1821"/>
          <p:cNvSpPr txBox="1"/>
          <p:nvPr/>
        </p:nvSpPr>
        <p:spPr>
          <a:xfrm>
            <a:off x="409911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31</a:t>
            </a:r>
          </a:p>
        </p:txBody>
      </p:sp>
      <p:sp>
        <p:nvSpPr>
          <p:cNvPr id="1823" name="Textfeld 1822"/>
          <p:cNvSpPr txBox="1"/>
          <p:nvPr/>
        </p:nvSpPr>
        <p:spPr>
          <a:xfrm>
            <a:off x="1786756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1. Januar</a:t>
            </a:r>
            <a:endParaRPr lang="de-DE" sz="13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824" name="Textfeld 1823"/>
          <p:cNvSpPr txBox="1"/>
          <p:nvPr/>
        </p:nvSpPr>
        <p:spPr>
          <a:xfrm>
            <a:off x="3192520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825" name="Textfeld 1824"/>
          <p:cNvSpPr txBox="1"/>
          <p:nvPr/>
        </p:nvSpPr>
        <p:spPr>
          <a:xfrm>
            <a:off x="4541189" y="5715571"/>
            <a:ext cx="1371600" cy="282322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826" name="Textfeld 1825"/>
          <p:cNvSpPr txBox="1"/>
          <p:nvPr/>
        </p:nvSpPr>
        <p:spPr>
          <a:xfrm>
            <a:off x="5972502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1827" name="Textfeld 1826"/>
          <p:cNvSpPr txBox="1"/>
          <p:nvPr/>
        </p:nvSpPr>
        <p:spPr>
          <a:xfrm>
            <a:off x="7369175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5/6</a:t>
            </a:r>
          </a:p>
        </p:txBody>
      </p:sp>
      <p:sp>
        <p:nvSpPr>
          <p:cNvPr id="1828" name="Textfeld 1827"/>
          <p:cNvSpPr txBox="1"/>
          <p:nvPr/>
        </p:nvSpPr>
        <p:spPr>
          <a:xfrm>
            <a:off x="358775" y="152400"/>
            <a:ext cx="8382000" cy="699042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 rtl="0"/>
            <a:r>
              <a:rPr lang="de-DE" sz="3600" b="0" dirty="0">
                <a:solidFill>
                  <a:schemeClr val="accent1"/>
                </a:solidFill>
                <a:latin typeface="Calibri" panose="020F0502020204030204" pitchFamily="34" charset="0"/>
              </a:rPr>
              <a:t>Dezember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9319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6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1783080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2" name="Textplatzhalt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18211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8" name="Textplatzhalter 2"/>
          <p:cNvSpPr>
            <a:spLocks noGrp="1"/>
          </p:cNvSpPr>
          <p:nvPr>
            <p:ph type="body" sz="quarter" idx="29" hasCustomPrompt="1"/>
          </p:nvPr>
        </p:nvSpPr>
        <p:spPr>
          <a:xfrm>
            <a:off x="458292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4" name="Textplatzhalter 2"/>
          <p:cNvSpPr>
            <a:spLocks noGrp="1"/>
          </p:cNvSpPr>
          <p:nvPr>
            <p:ph type="body" sz="quarter" idx="35" hasCustomPrompt="1"/>
          </p:nvPr>
        </p:nvSpPr>
        <p:spPr>
          <a:xfrm>
            <a:off x="5976051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0" name="Textplatzhalter 2"/>
          <p:cNvSpPr>
            <a:spLocks noGrp="1"/>
          </p:cNvSpPr>
          <p:nvPr>
            <p:ph type="body" sz="quarter" idx="41" hasCustomPrompt="1"/>
          </p:nvPr>
        </p:nvSpPr>
        <p:spPr>
          <a:xfrm>
            <a:off x="737920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9319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5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1783080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1" name="Textplatzhalter 2"/>
          <p:cNvSpPr>
            <a:spLocks noGrp="1"/>
          </p:cNvSpPr>
          <p:nvPr>
            <p:ph type="body" sz="quarter" idx="22" hasCustomPrompt="1"/>
          </p:nvPr>
        </p:nvSpPr>
        <p:spPr>
          <a:xfrm>
            <a:off x="318211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7" name="Textplatzhalter 2"/>
          <p:cNvSpPr>
            <a:spLocks noGrp="1"/>
          </p:cNvSpPr>
          <p:nvPr>
            <p:ph type="body" sz="quarter" idx="28" hasCustomPrompt="1"/>
          </p:nvPr>
        </p:nvSpPr>
        <p:spPr>
          <a:xfrm>
            <a:off x="458292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3" name="Textplatzhalter 2"/>
          <p:cNvSpPr>
            <a:spLocks noGrp="1"/>
          </p:cNvSpPr>
          <p:nvPr>
            <p:ph type="body" sz="quarter" idx="34" hasCustomPrompt="1"/>
          </p:nvPr>
        </p:nvSpPr>
        <p:spPr>
          <a:xfrm>
            <a:off x="5976051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9" name="Textplatzhalt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37920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1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9319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7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1783080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3" name="Textplatzhalt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18211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9" name="Textplatzhalter 2"/>
          <p:cNvSpPr>
            <a:spLocks noGrp="1"/>
          </p:cNvSpPr>
          <p:nvPr>
            <p:ph type="body" sz="quarter" idx="30" hasCustomPrompt="1"/>
          </p:nvPr>
        </p:nvSpPr>
        <p:spPr>
          <a:xfrm>
            <a:off x="458292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5" name="Textplatzhalter 2"/>
          <p:cNvSpPr>
            <a:spLocks noGrp="1"/>
          </p:cNvSpPr>
          <p:nvPr>
            <p:ph type="body" sz="quarter" idx="36" hasCustomPrompt="1"/>
          </p:nvPr>
        </p:nvSpPr>
        <p:spPr>
          <a:xfrm>
            <a:off x="5976051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1" name="Textplatzhalt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37920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8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1783080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4" name="Textplatzhalter 2"/>
          <p:cNvSpPr>
            <a:spLocks noGrp="1"/>
          </p:cNvSpPr>
          <p:nvPr>
            <p:ph type="body" sz="quarter" idx="25" hasCustomPrompt="1"/>
          </p:nvPr>
        </p:nvSpPr>
        <p:spPr>
          <a:xfrm>
            <a:off x="318211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0" name="Textplatzhalt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8292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6" name="Textplatzhalter 2"/>
          <p:cNvSpPr>
            <a:spLocks noGrp="1"/>
          </p:cNvSpPr>
          <p:nvPr>
            <p:ph type="body" sz="quarter" idx="37" hasCustomPrompt="1"/>
          </p:nvPr>
        </p:nvSpPr>
        <p:spPr>
          <a:xfrm>
            <a:off x="5976051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2" name="Textplatzhalter 2"/>
          <p:cNvSpPr>
            <a:spLocks noGrp="1"/>
          </p:cNvSpPr>
          <p:nvPr>
            <p:ph type="body" sz="quarter" idx="43" hasCustomPrompt="1"/>
          </p:nvPr>
        </p:nvSpPr>
        <p:spPr>
          <a:xfrm>
            <a:off x="737920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9319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9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1783080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5" name="Textplatzhalter 2"/>
          <p:cNvSpPr>
            <a:spLocks noGrp="1"/>
          </p:cNvSpPr>
          <p:nvPr>
            <p:ph type="body" sz="quarter" idx="26" hasCustomPrompt="1"/>
          </p:nvPr>
        </p:nvSpPr>
        <p:spPr>
          <a:xfrm>
            <a:off x="318211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1" name="Textplatzhalt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58292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7" name="Textplatzhalter 2"/>
          <p:cNvSpPr>
            <a:spLocks noGrp="1"/>
          </p:cNvSpPr>
          <p:nvPr>
            <p:ph type="body" sz="quarter" idx="38" hasCustomPrompt="1"/>
          </p:nvPr>
        </p:nvSpPr>
        <p:spPr>
          <a:xfrm>
            <a:off x="5976051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3" name="Textplatzhalter 2"/>
          <p:cNvSpPr>
            <a:spLocks noGrp="1"/>
          </p:cNvSpPr>
          <p:nvPr>
            <p:ph type="body" sz="quarter" idx="44" hasCustomPrompt="1"/>
          </p:nvPr>
        </p:nvSpPr>
        <p:spPr>
          <a:xfrm>
            <a:off x="737920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9319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0" name="Textplatzhalter 2"/>
          <p:cNvSpPr>
            <a:spLocks noGrp="1"/>
          </p:cNvSpPr>
          <p:nvPr>
            <p:ph type="body" sz="quarter" idx="21" hasCustomPrompt="1"/>
          </p:nvPr>
        </p:nvSpPr>
        <p:spPr>
          <a:xfrm>
            <a:off x="1783080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6" name="Textplatzhalter 2"/>
          <p:cNvSpPr>
            <a:spLocks noGrp="1"/>
          </p:cNvSpPr>
          <p:nvPr>
            <p:ph type="body" sz="quarter" idx="27" hasCustomPrompt="1"/>
          </p:nvPr>
        </p:nvSpPr>
        <p:spPr>
          <a:xfrm>
            <a:off x="318211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2" name="Textplatzhalter 2"/>
          <p:cNvSpPr>
            <a:spLocks noGrp="1"/>
          </p:cNvSpPr>
          <p:nvPr>
            <p:ph type="body" sz="quarter" idx="33" hasCustomPrompt="1"/>
          </p:nvPr>
        </p:nvSpPr>
        <p:spPr>
          <a:xfrm>
            <a:off x="458292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8" name="Textplatzhalt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976051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4" name="Textplatzhalter 2"/>
          <p:cNvSpPr>
            <a:spLocks noGrp="1"/>
          </p:cNvSpPr>
          <p:nvPr>
            <p:ph type="body" sz="quarter" idx="45" hasCustomPrompt="1"/>
          </p:nvPr>
        </p:nvSpPr>
        <p:spPr>
          <a:xfrm>
            <a:off x="737920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46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de-DE"/>
              <a:t>18.11.2017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47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8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3CB5F7B-7C15-41FD-9488-0FCC5C0A130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4862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>
          <a:xfrm>
            <a:off x="126123" y="95251"/>
            <a:ext cx="8870731" cy="6662900"/>
          </a:xfrm>
          <a:prstGeom prst="roundRect">
            <a:avLst>
              <a:gd name="adj" fmla="val 2527"/>
            </a:avLst>
          </a:prstGeom>
          <a:solidFill>
            <a:schemeClr val="bg1"/>
          </a:solidFill>
          <a:ln>
            <a:noFill/>
          </a:ln>
          <a:effectLst>
            <a:innerShdw blurRad="101600" dist="25400" dir="16200000">
              <a:prstClr val="black">
                <a:alpha val="14000"/>
              </a:prstClr>
            </a:innerShdw>
            <a:outerShdw blurRad="63500" sx="101000" sy="101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>
              <a:latin typeface="Calibri" panose="020F0502020204030204" pitchFamily="34" charset="0"/>
            </a:endParaRPr>
          </a:p>
        </p:txBody>
      </p:sp>
      <p:grpSp>
        <p:nvGrpSpPr>
          <p:cNvPr id="8" name="rechter Ring"/>
          <p:cNvGrpSpPr/>
          <p:nvPr/>
        </p:nvGrpSpPr>
        <p:grpSpPr>
          <a:xfrm>
            <a:off x="8701801" y="0"/>
            <a:ext cx="145110" cy="336423"/>
            <a:chOff x="8654176" y="0"/>
            <a:chExt cx="145110" cy="336423"/>
          </a:xfrm>
        </p:grpSpPr>
        <p:sp>
          <p:nvSpPr>
            <p:cNvPr id="9" name="Ellipse 8"/>
            <p:cNvSpPr/>
            <p:nvPr/>
          </p:nvSpPr>
          <p:spPr>
            <a:xfrm>
              <a:off x="8654176" y="199263"/>
              <a:ext cx="137160" cy="13716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de-DE" dirty="0">
                <a:latin typeface="Calibri" panose="020F0502020204030204" pitchFamily="34" charset="0"/>
              </a:endParaRPr>
            </a:p>
          </p:txBody>
        </p:sp>
        <p:pic>
          <p:nvPicPr>
            <p:cNvPr id="10" name="Bild 37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519"/>
            <a:stretch/>
          </p:blipFill>
          <p:spPr bwMode="auto">
            <a:xfrm>
              <a:off x="8655848" y="0"/>
              <a:ext cx="143438" cy="335588"/>
            </a:xfrm>
            <a:prstGeom prst="rect">
              <a:avLst/>
            </a:prstGeom>
            <a:noFill/>
            <a:ln>
              <a:noFill/>
            </a:ln>
            <a:effectLst>
              <a:outerShdw blurRad="114300" dir="600000" algn="ctr" rotWithShape="0">
                <a:schemeClr val="bg2">
                  <a:alpha val="33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linker Ring"/>
          <p:cNvGrpSpPr/>
          <p:nvPr/>
        </p:nvGrpSpPr>
        <p:grpSpPr>
          <a:xfrm>
            <a:off x="301625" y="0"/>
            <a:ext cx="144654" cy="336423"/>
            <a:chOff x="349250" y="0"/>
            <a:chExt cx="144654" cy="336423"/>
          </a:xfrm>
        </p:grpSpPr>
        <p:sp>
          <p:nvSpPr>
            <p:cNvPr id="12" name="Ellipse 11"/>
            <p:cNvSpPr/>
            <p:nvPr/>
          </p:nvSpPr>
          <p:spPr>
            <a:xfrm>
              <a:off x="349250" y="199263"/>
              <a:ext cx="137160" cy="13716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de-DE" dirty="0">
                <a:latin typeface="Calibri" panose="020F0502020204030204" pitchFamily="34" charset="0"/>
              </a:endParaRPr>
            </a:p>
          </p:txBody>
        </p:sp>
        <p:pic>
          <p:nvPicPr>
            <p:cNvPr id="13" name="Bild 37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519"/>
            <a:stretch/>
          </p:blipFill>
          <p:spPr bwMode="auto">
            <a:xfrm>
              <a:off x="350466" y="0"/>
              <a:ext cx="143438" cy="335588"/>
            </a:xfrm>
            <a:prstGeom prst="rect">
              <a:avLst/>
            </a:prstGeom>
            <a:noFill/>
            <a:ln>
              <a:noFill/>
            </a:ln>
            <a:effectLst>
              <a:outerShdw blurRad="114300" dir="600000" algn="ctr" rotWithShape="0">
                <a:schemeClr val="bg2">
                  <a:alpha val="33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58775" y="152400"/>
            <a:ext cx="8382000" cy="699042"/>
          </a:xfrm>
        </p:spPr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de-DE" dirty="0"/>
              <a:t>Textmasterformat durch Klicken bearbeiten</a:t>
            </a:r>
          </a:p>
          <a:p>
            <a:pPr lvl="1" rtl="0"/>
            <a:r>
              <a:rPr lang="de-DE" dirty="0"/>
              <a:t>Zweite Ebene</a:t>
            </a:r>
          </a:p>
          <a:p>
            <a:pPr lvl="2" rtl="0"/>
            <a:r>
              <a:rPr lang="de-DE" dirty="0"/>
              <a:t>Dritte Ebene</a:t>
            </a:r>
          </a:p>
          <a:p>
            <a:pPr lvl="3" rtl="0"/>
            <a:r>
              <a:rPr lang="de-DE" dirty="0"/>
              <a:t>Vierte Ebene</a:t>
            </a:r>
          </a:p>
          <a:p>
            <a:pPr lvl="4" rtl="0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de-DE"/>
              <a:t>18.11.2017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EB97E0C-8F25-49B0-9FED-AD60A4CEA8B4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453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126123" y="95251"/>
            <a:ext cx="8870731" cy="6662900"/>
          </a:xfrm>
          <a:prstGeom prst="roundRect">
            <a:avLst>
              <a:gd name="adj" fmla="val 2527"/>
            </a:avLst>
          </a:prstGeom>
          <a:solidFill>
            <a:schemeClr val="bg1"/>
          </a:solidFill>
          <a:ln>
            <a:noFill/>
          </a:ln>
          <a:effectLst>
            <a:innerShdw blurRad="101600" dist="25400" dir="16200000">
              <a:prstClr val="black">
                <a:alpha val="14000"/>
              </a:prstClr>
            </a:innerShdw>
            <a:outerShdw blurRad="63500" sx="101000" sy="101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>
              <a:latin typeface="Calibri" panose="020F0502020204030204" pitchFamily="34" charset="0"/>
            </a:endParaRPr>
          </a:p>
        </p:txBody>
      </p:sp>
      <p:grpSp>
        <p:nvGrpSpPr>
          <p:cNvPr id="6" name="rechter Ring"/>
          <p:cNvGrpSpPr/>
          <p:nvPr/>
        </p:nvGrpSpPr>
        <p:grpSpPr>
          <a:xfrm>
            <a:off x="8701801" y="0"/>
            <a:ext cx="145110" cy="336423"/>
            <a:chOff x="8654176" y="0"/>
            <a:chExt cx="145110" cy="336423"/>
          </a:xfrm>
        </p:grpSpPr>
        <p:sp>
          <p:nvSpPr>
            <p:cNvPr id="7" name="Ellipse 6"/>
            <p:cNvSpPr/>
            <p:nvPr/>
          </p:nvSpPr>
          <p:spPr>
            <a:xfrm>
              <a:off x="8654176" y="199263"/>
              <a:ext cx="137160" cy="13716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de-DE" dirty="0">
                <a:latin typeface="Calibri" panose="020F0502020204030204" pitchFamily="34" charset="0"/>
              </a:endParaRPr>
            </a:p>
          </p:txBody>
        </p:sp>
        <p:pic>
          <p:nvPicPr>
            <p:cNvPr id="8" name="Bild 37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519"/>
            <a:stretch/>
          </p:blipFill>
          <p:spPr bwMode="auto">
            <a:xfrm>
              <a:off x="8655848" y="0"/>
              <a:ext cx="143438" cy="335588"/>
            </a:xfrm>
            <a:prstGeom prst="rect">
              <a:avLst/>
            </a:prstGeom>
            <a:noFill/>
            <a:ln>
              <a:noFill/>
            </a:ln>
            <a:effectLst>
              <a:outerShdw blurRad="114300" dir="600000" algn="ctr" rotWithShape="0">
                <a:schemeClr val="bg2">
                  <a:alpha val="33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linker Ring"/>
          <p:cNvGrpSpPr/>
          <p:nvPr/>
        </p:nvGrpSpPr>
        <p:grpSpPr>
          <a:xfrm>
            <a:off x="301625" y="0"/>
            <a:ext cx="144654" cy="336423"/>
            <a:chOff x="349250" y="0"/>
            <a:chExt cx="144654" cy="336423"/>
          </a:xfrm>
        </p:grpSpPr>
        <p:sp>
          <p:nvSpPr>
            <p:cNvPr id="10" name="Ellipse 9"/>
            <p:cNvSpPr/>
            <p:nvPr/>
          </p:nvSpPr>
          <p:spPr>
            <a:xfrm>
              <a:off x="349250" y="199263"/>
              <a:ext cx="137160" cy="13716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de-DE" dirty="0">
                <a:latin typeface="Calibri" panose="020F0502020204030204" pitchFamily="34" charset="0"/>
              </a:endParaRPr>
            </a:p>
          </p:txBody>
        </p:sp>
        <p:pic>
          <p:nvPicPr>
            <p:cNvPr id="11" name="Bild 37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519"/>
            <a:stretch/>
          </p:blipFill>
          <p:spPr bwMode="auto">
            <a:xfrm>
              <a:off x="350466" y="0"/>
              <a:ext cx="143438" cy="335588"/>
            </a:xfrm>
            <a:prstGeom prst="rect">
              <a:avLst/>
            </a:prstGeom>
            <a:noFill/>
            <a:ln>
              <a:noFill/>
            </a:ln>
            <a:effectLst>
              <a:outerShdw blurRad="114300" dir="600000" algn="ctr" rotWithShape="0">
                <a:schemeClr val="bg2">
                  <a:alpha val="33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de-DE"/>
              <a:t>18.11.2017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EB97E0C-8F25-49B0-9FED-AD60A4CEA8B4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119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anuar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" name="Textfeld 1791"/>
          <p:cNvSpPr txBox="1"/>
          <p:nvPr/>
        </p:nvSpPr>
        <p:spPr>
          <a:xfrm>
            <a:off x="40990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cap="none" spc="0" dirty="0">
                <a:ln w="0"/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</a:rPr>
              <a:t>25. Dezember </a:t>
            </a:r>
            <a:endParaRPr lang="de-DE" sz="1300" b="0" dirty="0">
              <a:solidFill>
                <a:schemeClr val="bg1">
                  <a:lumMod val="85000"/>
                </a:schemeClr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93" name="Textfeld 1792"/>
          <p:cNvSpPr txBox="1"/>
          <p:nvPr/>
        </p:nvSpPr>
        <p:spPr>
          <a:xfrm>
            <a:off x="1786756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cap="none" spc="0" dirty="0">
                <a:ln w="0"/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</a:rPr>
              <a:t>26</a:t>
            </a:r>
          </a:p>
        </p:txBody>
      </p:sp>
      <p:sp>
        <p:nvSpPr>
          <p:cNvPr id="1794" name="Textfeld 1793"/>
          <p:cNvSpPr txBox="1"/>
          <p:nvPr userDrawn="1"/>
        </p:nvSpPr>
        <p:spPr>
          <a:xfrm>
            <a:off x="319251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kern="1200" cap="none" spc="0" dirty="0">
                <a:ln w="0"/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27</a:t>
            </a:r>
          </a:p>
        </p:txBody>
      </p:sp>
      <p:sp>
        <p:nvSpPr>
          <p:cNvPr id="1795" name="Textfeld 1794"/>
          <p:cNvSpPr txBox="1"/>
          <p:nvPr userDrawn="1"/>
        </p:nvSpPr>
        <p:spPr>
          <a:xfrm>
            <a:off x="457199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b="0" cap="none" spc="0" dirty="0">
                <a:ln w="0"/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</a:rPr>
              <a:t>28</a:t>
            </a:r>
          </a:p>
        </p:txBody>
      </p:sp>
      <p:sp>
        <p:nvSpPr>
          <p:cNvPr id="1796" name="Textfeld 1795"/>
          <p:cNvSpPr txBox="1"/>
          <p:nvPr/>
        </p:nvSpPr>
        <p:spPr>
          <a:xfrm>
            <a:off x="5972502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b="0" cap="none" spc="0" dirty="0">
                <a:ln w="0"/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</a:rPr>
              <a:t>29</a:t>
            </a:r>
          </a:p>
        </p:txBody>
      </p:sp>
      <p:sp>
        <p:nvSpPr>
          <p:cNvPr id="1797" name="Textfeld 1796"/>
          <p:cNvSpPr txBox="1"/>
          <p:nvPr/>
        </p:nvSpPr>
        <p:spPr>
          <a:xfrm>
            <a:off x="7369175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kern="1200" cap="none" spc="0" dirty="0">
                <a:ln w="0"/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30/31</a:t>
            </a:r>
            <a:endParaRPr lang="de-DE" sz="1300" b="0" dirty="0">
              <a:solidFill>
                <a:schemeClr val="bg1">
                  <a:lumMod val="85000"/>
                </a:schemeClr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98" name="Textfeld 1797"/>
          <p:cNvSpPr txBox="1"/>
          <p:nvPr/>
        </p:nvSpPr>
        <p:spPr>
          <a:xfrm>
            <a:off x="409911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1. Januar</a:t>
            </a:r>
            <a:endParaRPr lang="de-DE" sz="13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99" name="Textfeld 1798"/>
          <p:cNvSpPr txBox="1"/>
          <p:nvPr/>
        </p:nvSpPr>
        <p:spPr>
          <a:xfrm>
            <a:off x="1786756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800" name="Textfeld 1799"/>
          <p:cNvSpPr txBox="1"/>
          <p:nvPr/>
        </p:nvSpPr>
        <p:spPr>
          <a:xfrm>
            <a:off x="319251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801" name="Textfeld 1800"/>
          <p:cNvSpPr txBox="1"/>
          <p:nvPr/>
        </p:nvSpPr>
        <p:spPr>
          <a:xfrm>
            <a:off x="457199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1802" name="Textfeld 1801"/>
          <p:cNvSpPr txBox="1"/>
          <p:nvPr/>
        </p:nvSpPr>
        <p:spPr>
          <a:xfrm>
            <a:off x="5972502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803" name="Textfeld 1802"/>
          <p:cNvSpPr txBox="1"/>
          <p:nvPr/>
        </p:nvSpPr>
        <p:spPr>
          <a:xfrm>
            <a:off x="7369175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6/7</a:t>
            </a:r>
          </a:p>
        </p:txBody>
      </p:sp>
      <p:sp>
        <p:nvSpPr>
          <p:cNvPr id="1804" name="Textfeld 1803"/>
          <p:cNvSpPr txBox="1"/>
          <p:nvPr/>
        </p:nvSpPr>
        <p:spPr>
          <a:xfrm>
            <a:off x="409911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1805" name="Textfeld 1804"/>
          <p:cNvSpPr txBox="1"/>
          <p:nvPr/>
        </p:nvSpPr>
        <p:spPr>
          <a:xfrm>
            <a:off x="1786756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1806" name="Textfeld 1805"/>
          <p:cNvSpPr txBox="1"/>
          <p:nvPr/>
        </p:nvSpPr>
        <p:spPr>
          <a:xfrm>
            <a:off x="319251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1807" name="Textfeld 1806"/>
          <p:cNvSpPr txBox="1"/>
          <p:nvPr/>
        </p:nvSpPr>
        <p:spPr>
          <a:xfrm>
            <a:off x="457199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1808" name="Textfeld 1807"/>
          <p:cNvSpPr txBox="1"/>
          <p:nvPr/>
        </p:nvSpPr>
        <p:spPr>
          <a:xfrm>
            <a:off x="5972502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1809" name="Textfeld 1808"/>
          <p:cNvSpPr txBox="1"/>
          <p:nvPr/>
        </p:nvSpPr>
        <p:spPr>
          <a:xfrm>
            <a:off x="7369175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13/14</a:t>
            </a:r>
          </a:p>
        </p:txBody>
      </p:sp>
      <p:sp>
        <p:nvSpPr>
          <p:cNvPr id="1810" name="Textfeld 1809"/>
          <p:cNvSpPr txBox="1"/>
          <p:nvPr/>
        </p:nvSpPr>
        <p:spPr>
          <a:xfrm>
            <a:off x="409911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1811" name="Textfeld 1810"/>
          <p:cNvSpPr txBox="1"/>
          <p:nvPr/>
        </p:nvSpPr>
        <p:spPr>
          <a:xfrm>
            <a:off x="1786756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1812" name="Textfeld 1811"/>
          <p:cNvSpPr txBox="1"/>
          <p:nvPr/>
        </p:nvSpPr>
        <p:spPr>
          <a:xfrm>
            <a:off x="319251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17</a:t>
            </a:r>
          </a:p>
        </p:txBody>
      </p:sp>
      <p:sp>
        <p:nvSpPr>
          <p:cNvPr id="1813" name="Textfeld 1812"/>
          <p:cNvSpPr txBox="1"/>
          <p:nvPr/>
        </p:nvSpPr>
        <p:spPr>
          <a:xfrm>
            <a:off x="457199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18</a:t>
            </a:r>
          </a:p>
        </p:txBody>
      </p:sp>
      <p:sp>
        <p:nvSpPr>
          <p:cNvPr id="1814" name="Textfeld 1813"/>
          <p:cNvSpPr txBox="1"/>
          <p:nvPr/>
        </p:nvSpPr>
        <p:spPr>
          <a:xfrm>
            <a:off x="5972502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1815" name="Textfeld 1814"/>
          <p:cNvSpPr txBox="1"/>
          <p:nvPr/>
        </p:nvSpPr>
        <p:spPr>
          <a:xfrm>
            <a:off x="7369175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20/21</a:t>
            </a:r>
          </a:p>
        </p:txBody>
      </p:sp>
      <p:sp>
        <p:nvSpPr>
          <p:cNvPr id="1816" name="Textfeld 1815"/>
          <p:cNvSpPr txBox="1"/>
          <p:nvPr/>
        </p:nvSpPr>
        <p:spPr>
          <a:xfrm>
            <a:off x="409911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22</a:t>
            </a:r>
          </a:p>
        </p:txBody>
      </p:sp>
      <p:sp>
        <p:nvSpPr>
          <p:cNvPr id="1817" name="Textfeld 1816"/>
          <p:cNvSpPr txBox="1"/>
          <p:nvPr/>
        </p:nvSpPr>
        <p:spPr>
          <a:xfrm>
            <a:off x="1786756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23</a:t>
            </a:r>
          </a:p>
        </p:txBody>
      </p:sp>
      <p:sp>
        <p:nvSpPr>
          <p:cNvPr id="1818" name="Textfeld 1817"/>
          <p:cNvSpPr txBox="1"/>
          <p:nvPr/>
        </p:nvSpPr>
        <p:spPr>
          <a:xfrm>
            <a:off x="319251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24</a:t>
            </a:r>
          </a:p>
        </p:txBody>
      </p:sp>
      <p:sp>
        <p:nvSpPr>
          <p:cNvPr id="1819" name="Textfeld 1818"/>
          <p:cNvSpPr txBox="1"/>
          <p:nvPr/>
        </p:nvSpPr>
        <p:spPr>
          <a:xfrm>
            <a:off x="457199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25</a:t>
            </a:r>
          </a:p>
        </p:txBody>
      </p:sp>
      <p:sp>
        <p:nvSpPr>
          <p:cNvPr id="1820" name="Textfeld 1819"/>
          <p:cNvSpPr txBox="1"/>
          <p:nvPr/>
        </p:nvSpPr>
        <p:spPr>
          <a:xfrm>
            <a:off x="5972502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26</a:t>
            </a:r>
          </a:p>
        </p:txBody>
      </p:sp>
      <p:sp>
        <p:nvSpPr>
          <p:cNvPr id="1821" name="Textfeld 1820"/>
          <p:cNvSpPr txBox="1"/>
          <p:nvPr userDrawn="1"/>
        </p:nvSpPr>
        <p:spPr>
          <a:xfrm>
            <a:off x="7369175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/>
            </a:lvl1pPr>
          </a:lstStyle>
          <a:p>
            <a:pPr lvl="0" rtl="0"/>
            <a:r>
              <a:rPr lang="de-DE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27/28</a:t>
            </a:r>
          </a:p>
        </p:txBody>
      </p:sp>
      <p:sp>
        <p:nvSpPr>
          <p:cNvPr id="1822" name="Textfeld 1821"/>
          <p:cNvSpPr txBox="1"/>
          <p:nvPr/>
        </p:nvSpPr>
        <p:spPr>
          <a:xfrm>
            <a:off x="409911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lvl="0" rtl="0"/>
            <a:r>
              <a:rPr lang="de-DE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29</a:t>
            </a:r>
          </a:p>
        </p:txBody>
      </p:sp>
      <p:sp>
        <p:nvSpPr>
          <p:cNvPr id="1823" name="Textfeld 1822"/>
          <p:cNvSpPr txBox="1"/>
          <p:nvPr/>
        </p:nvSpPr>
        <p:spPr>
          <a:xfrm>
            <a:off x="1786756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/>
            </a:lvl1pPr>
          </a:lstStyle>
          <a:p>
            <a:pPr lvl="0" rtl="0"/>
            <a:r>
              <a:rPr lang="de-DE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30</a:t>
            </a:r>
          </a:p>
        </p:txBody>
      </p:sp>
      <p:sp>
        <p:nvSpPr>
          <p:cNvPr id="1824" name="Textfeld 1823"/>
          <p:cNvSpPr txBox="1"/>
          <p:nvPr/>
        </p:nvSpPr>
        <p:spPr>
          <a:xfrm>
            <a:off x="3192520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31</a:t>
            </a:r>
          </a:p>
        </p:txBody>
      </p:sp>
      <p:sp>
        <p:nvSpPr>
          <p:cNvPr id="1825" name="Textfeld 1824"/>
          <p:cNvSpPr txBox="1"/>
          <p:nvPr/>
        </p:nvSpPr>
        <p:spPr>
          <a:xfrm>
            <a:off x="4571999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1. Februar</a:t>
            </a:r>
          </a:p>
        </p:txBody>
      </p:sp>
      <p:sp>
        <p:nvSpPr>
          <p:cNvPr id="1826" name="Textfeld 1825"/>
          <p:cNvSpPr txBox="1"/>
          <p:nvPr/>
        </p:nvSpPr>
        <p:spPr>
          <a:xfrm>
            <a:off x="5972502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827" name="Textfeld 1826"/>
          <p:cNvSpPr txBox="1"/>
          <p:nvPr/>
        </p:nvSpPr>
        <p:spPr>
          <a:xfrm>
            <a:off x="7369175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3/4</a:t>
            </a:r>
          </a:p>
        </p:txBody>
      </p:sp>
      <p:sp>
        <p:nvSpPr>
          <p:cNvPr id="1828" name="Textfeld 1827"/>
          <p:cNvSpPr txBox="1"/>
          <p:nvPr/>
        </p:nvSpPr>
        <p:spPr>
          <a:xfrm>
            <a:off x="358775" y="152400"/>
            <a:ext cx="8382000" cy="699042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 rtl="0"/>
            <a:r>
              <a:rPr lang="de-DE" sz="3600" b="0" dirty="0">
                <a:solidFill>
                  <a:schemeClr val="accent1"/>
                </a:solidFill>
                <a:latin typeface="Calibri" panose="020F0502020204030204" pitchFamily="34" charset="0"/>
              </a:rPr>
              <a:t>Januar</a:t>
            </a:r>
          </a:p>
        </p:txBody>
      </p:sp>
      <p:sp>
        <p:nvSpPr>
          <p:cNvPr id="4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9319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7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1783080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3" name="Textplatzhalt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18211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9" name="Textplatzhalter 2"/>
          <p:cNvSpPr>
            <a:spLocks noGrp="1"/>
          </p:cNvSpPr>
          <p:nvPr>
            <p:ph type="body" sz="quarter" idx="29" hasCustomPrompt="1"/>
          </p:nvPr>
        </p:nvSpPr>
        <p:spPr>
          <a:xfrm>
            <a:off x="458292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5" name="Textplatzhalter 2"/>
          <p:cNvSpPr>
            <a:spLocks noGrp="1"/>
          </p:cNvSpPr>
          <p:nvPr>
            <p:ph type="body" sz="quarter" idx="35" hasCustomPrompt="1"/>
          </p:nvPr>
        </p:nvSpPr>
        <p:spPr>
          <a:xfrm>
            <a:off x="5976051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1" name="Textplatzhalter 2"/>
          <p:cNvSpPr>
            <a:spLocks noGrp="1"/>
          </p:cNvSpPr>
          <p:nvPr>
            <p:ph type="body" sz="quarter" idx="41" hasCustomPrompt="1"/>
          </p:nvPr>
        </p:nvSpPr>
        <p:spPr>
          <a:xfrm>
            <a:off x="737920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9319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6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1783080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2" name="Textplatzhalter 2"/>
          <p:cNvSpPr>
            <a:spLocks noGrp="1"/>
          </p:cNvSpPr>
          <p:nvPr>
            <p:ph type="body" sz="quarter" idx="22" hasCustomPrompt="1"/>
          </p:nvPr>
        </p:nvSpPr>
        <p:spPr>
          <a:xfrm>
            <a:off x="318211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8" name="Textplatzhalter 2"/>
          <p:cNvSpPr>
            <a:spLocks noGrp="1"/>
          </p:cNvSpPr>
          <p:nvPr>
            <p:ph type="body" sz="quarter" idx="28" hasCustomPrompt="1"/>
          </p:nvPr>
        </p:nvSpPr>
        <p:spPr>
          <a:xfrm>
            <a:off x="458292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4" name="Textplatzhalter 2"/>
          <p:cNvSpPr>
            <a:spLocks noGrp="1"/>
          </p:cNvSpPr>
          <p:nvPr>
            <p:ph type="body" sz="quarter" idx="34" hasCustomPrompt="1"/>
          </p:nvPr>
        </p:nvSpPr>
        <p:spPr>
          <a:xfrm>
            <a:off x="5976051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0" name="Textplatzhalt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37920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9319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8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1783080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4" name="Textplatzhalt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18211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0" name="Textplatzhalter 2"/>
          <p:cNvSpPr>
            <a:spLocks noGrp="1"/>
          </p:cNvSpPr>
          <p:nvPr>
            <p:ph type="body" sz="quarter" idx="30" hasCustomPrompt="1"/>
          </p:nvPr>
        </p:nvSpPr>
        <p:spPr>
          <a:xfrm>
            <a:off x="458292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6" name="Textplatzhalter 2"/>
          <p:cNvSpPr>
            <a:spLocks noGrp="1"/>
          </p:cNvSpPr>
          <p:nvPr>
            <p:ph type="body" sz="quarter" idx="36" hasCustomPrompt="1"/>
          </p:nvPr>
        </p:nvSpPr>
        <p:spPr>
          <a:xfrm>
            <a:off x="5976051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2" name="Textplatzhalt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37920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9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1783080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5" name="Textplatzhalter 2"/>
          <p:cNvSpPr>
            <a:spLocks noGrp="1"/>
          </p:cNvSpPr>
          <p:nvPr>
            <p:ph type="body" sz="quarter" idx="25" hasCustomPrompt="1"/>
          </p:nvPr>
        </p:nvSpPr>
        <p:spPr>
          <a:xfrm>
            <a:off x="318211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1" name="Textplatzhalt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8292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7" name="Textplatzhalter 2"/>
          <p:cNvSpPr>
            <a:spLocks noGrp="1"/>
          </p:cNvSpPr>
          <p:nvPr>
            <p:ph type="body" sz="quarter" idx="37" hasCustomPrompt="1"/>
          </p:nvPr>
        </p:nvSpPr>
        <p:spPr>
          <a:xfrm>
            <a:off x="5976051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3" name="Textplatzhalter 2"/>
          <p:cNvSpPr>
            <a:spLocks noGrp="1"/>
          </p:cNvSpPr>
          <p:nvPr>
            <p:ph type="body" sz="quarter" idx="43" hasCustomPrompt="1"/>
          </p:nvPr>
        </p:nvSpPr>
        <p:spPr>
          <a:xfrm>
            <a:off x="737920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9319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0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1783080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6" name="Textplatzhalter 2"/>
          <p:cNvSpPr>
            <a:spLocks noGrp="1"/>
          </p:cNvSpPr>
          <p:nvPr>
            <p:ph type="body" sz="quarter" idx="26" hasCustomPrompt="1"/>
          </p:nvPr>
        </p:nvSpPr>
        <p:spPr>
          <a:xfrm>
            <a:off x="318211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2" name="Textplatzhalt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58292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8" name="Textplatzhalter 2"/>
          <p:cNvSpPr>
            <a:spLocks noGrp="1"/>
          </p:cNvSpPr>
          <p:nvPr>
            <p:ph type="body" sz="quarter" idx="38" hasCustomPrompt="1"/>
          </p:nvPr>
        </p:nvSpPr>
        <p:spPr>
          <a:xfrm>
            <a:off x="5976051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4" name="Textplatzhalter 2"/>
          <p:cNvSpPr>
            <a:spLocks noGrp="1"/>
          </p:cNvSpPr>
          <p:nvPr>
            <p:ph type="body" sz="quarter" idx="44" hasCustomPrompt="1"/>
          </p:nvPr>
        </p:nvSpPr>
        <p:spPr>
          <a:xfrm>
            <a:off x="737920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9319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1" name="Textplatzhalter 2"/>
          <p:cNvSpPr>
            <a:spLocks noGrp="1"/>
          </p:cNvSpPr>
          <p:nvPr>
            <p:ph type="body" sz="quarter" idx="21" hasCustomPrompt="1"/>
          </p:nvPr>
        </p:nvSpPr>
        <p:spPr>
          <a:xfrm>
            <a:off x="1783080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7" name="Textplatzhalter 2"/>
          <p:cNvSpPr>
            <a:spLocks noGrp="1"/>
          </p:cNvSpPr>
          <p:nvPr>
            <p:ph type="body" sz="quarter" idx="27" hasCustomPrompt="1"/>
          </p:nvPr>
        </p:nvSpPr>
        <p:spPr>
          <a:xfrm>
            <a:off x="318211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3" name="Textplatzhalter 2"/>
          <p:cNvSpPr>
            <a:spLocks noGrp="1"/>
          </p:cNvSpPr>
          <p:nvPr>
            <p:ph type="body" sz="quarter" idx="33" hasCustomPrompt="1"/>
          </p:nvPr>
        </p:nvSpPr>
        <p:spPr>
          <a:xfrm>
            <a:off x="458292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9" name="Textplatzhalt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976051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5" name="Textplatzhalter 2"/>
          <p:cNvSpPr>
            <a:spLocks noGrp="1"/>
          </p:cNvSpPr>
          <p:nvPr>
            <p:ph type="body" sz="quarter" idx="45" hasCustomPrompt="1"/>
          </p:nvPr>
        </p:nvSpPr>
        <p:spPr>
          <a:xfrm>
            <a:off x="737920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46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de-DE"/>
              <a:t>18.11.2017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7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8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3CB5F7B-7C15-41FD-9488-0FCC5C0A130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293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bruar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" name="Textfeld 1791"/>
          <p:cNvSpPr txBox="1"/>
          <p:nvPr/>
        </p:nvSpPr>
        <p:spPr>
          <a:xfrm>
            <a:off x="40990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29. Januar</a:t>
            </a:r>
          </a:p>
        </p:txBody>
      </p:sp>
      <p:sp>
        <p:nvSpPr>
          <p:cNvPr id="1793" name="Textfeld 1792"/>
          <p:cNvSpPr txBox="1"/>
          <p:nvPr/>
        </p:nvSpPr>
        <p:spPr>
          <a:xfrm>
            <a:off x="1786756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30</a:t>
            </a:r>
          </a:p>
        </p:txBody>
      </p:sp>
      <p:sp>
        <p:nvSpPr>
          <p:cNvPr id="1794" name="Textfeld 1793"/>
          <p:cNvSpPr txBox="1"/>
          <p:nvPr/>
        </p:nvSpPr>
        <p:spPr>
          <a:xfrm>
            <a:off x="319251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300" b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31</a:t>
            </a:r>
          </a:p>
          <a:p>
            <a:pPr lvl="0" rtl="0"/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1795" name="Textfeld 1794"/>
          <p:cNvSpPr txBox="1"/>
          <p:nvPr userDrawn="1"/>
        </p:nvSpPr>
        <p:spPr>
          <a:xfrm>
            <a:off x="457199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latin typeface="Calibri" panose="020F0502020204030204" pitchFamily="34" charset="0"/>
              </a:rPr>
              <a:t>1. Februar</a:t>
            </a:r>
          </a:p>
        </p:txBody>
      </p:sp>
      <p:sp>
        <p:nvSpPr>
          <p:cNvPr id="1796" name="Textfeld 1795"/>
          <p:cNvSpPr txBox="1"/>
          <p:nvPr/>
        </p:nvSpPr>
        <p:spPr>
          <a:xfrm>
            <a:off x="5972502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797" name="Textfeld 1796"/>
          <p:cNvSpPr txBox="1"/>
          <p:nvPr userDrawn="1"/>
        </p:nvSpPr>
        <p:spPr>
          <a:xfrm>
            <a:off x="7369175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3/4</a:t>
            </a:r>
          </a:p>
        </p:txBody>
      </p:sp>
      <p:sp>
        <p:nvSpPr>
          <p:cNvPr id="1798" name="Textfeld 1797"/>
          <p:cNvSpPr txBox="1"/>
          <p:nvPr/>
        </p:nvSpPr>
        <p:spPr>
          <a:xfrm>
            <a:off x="409911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799" name="Textfeld 1798"/>
          <p:cNvSpPr txBox="1"/>
          <p:nvPr/>
        </p:nvSpPr>
        <p:spPr>
          <a:xfrm>
            <a:off x="1786756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1800" name="Textfeld 1799"/>
          <p:cNvSpPr txBox="1"/>
          <p:nvPr/>
        </p:nvSpPr>
        <p:spPr>
          <a:xfrm>
            <a:off x="319251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1801" name="Textfeld 1800"/>
          <p:cNvSpPr txBox="1"/>
          <p:nvPr/>
        </p:nvSpPr>
        <p:spPr>
          <a:xfrm>
            <a:off x="457199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1802" name="Textfeld 1801"/>
          <p:cNvSpPr txBox="1"/>
          <p:nvPr/>
        </p:nvSpPr>
        <p:spPr>
          <a:xfrm>
            <a:off x="5972502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1803" name="Textfeld 1802"/>
          <p:cNvSpPr txBox="1"/>
          <p:nvPr/>
        </p:nvSpPr>
        <p:spPr>
          <a:xfrm>
            <a:off x="7369175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10/11</a:t>
            </a:r>
          </a:p>
        </p:txBody>
      </p:sp>
      <p:sp>
        <p:nvSpPr>
          <p:cNvPr id="1804" name="Textfeld 1803"/>
          <p:cNvSpPr txBox="1"/>
          <p:nvPr/>
        </p:nvSpPr>
        <p:spPr>
          <a:xfrm>
            <a:off x="409911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1805" name="Textfeld 1804"/>
          <p:cNvSpPr txBox="1"/>
          <p:nvPr/>
        </p:nvSpPr>
        <p:spPr>
          <a:xfrm>
            <a:off x="1786756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1806" name="Textfeld 1805"/>
          <p:cNvSpPr txBox="1"/>
          <p:nvPr/>
        </p:nvSpPr>
        <p:spPr>
          <a:xfrm>
            <a:off x="319251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14</a:t>
            </a:r>
          </a:p>
        </p:txBody>
      </p:sp>
      <p:sp>
        <p:nvSpPr>
          <p:cNvPr id="1807" name="Textfeld 1806"/>
          <p:cNvSpPr txBox="1"/>
          <p:nvPr/>
        </p:nvSpPr>
        <p:spPr>
          <a:xfrm>
            <a:off x="457199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1808" name="Textfeld 1807"/>
          <p:cNvSpPr txBox="1"/>
          <p:nvPr/>
        </p:nvSpPr>
        <p:spPr>
          <a:xfrm>
            <a:off x="5972502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1809" name="Textfeld 1808"/>
          <p:cNvSpPr txBox="1"/>
          <p:nvPr/>
        </p:nvSpPr>
        <p:spPr>
          <a:xfrm>
            <a:off x="7369175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17/18</a:t>
            </a:r>
          </a:p>
        </p:txBody>
      </p:sp>
      <p:sp>
        <p:nvSpPr>
          <p:cNvPr id="1810" name="Textfeld 1809"/>
          <p:cNvSpPr txBox="1"/>
          <p:nvPr/>
        </p:nvSpPr>
        <p:spPr>
          <a:xfrm>
            <a:off x="409911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1811" name="Textfeld 1810"/>
          <p:cNvSpPr txBox="1"/>
          <p:nvPr/>
        </p:nvSpPr>
        <p:spPr>
          <a:xfrm>
            <a:off x="1786756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20</a:t>
            </a:r>
          </a:p>
        </p:txBody>
      </p:sp>
      <p:sp>
        <p:nvSpPr>
          <p:cNvPr id="1812" name="Textfeld 1811"/>
          <p:cNvSpPr txBox="1"/>
          <p:nvPr/>
        </p:nvSpPr>
        <p:spPr>
          <a:xfrm>
            <a:off x="319251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21</a:t>
            </a:r>
          </a:p>
        </p:txBody>
      </p:sp>
      <p:sp>
        <p:nvSpPr>
          <p:cNvPr id="1813" name="Textfeld 1812"/>
          <p:cNvSpPr txBox="1"/>
          <p:nvPr/>
        </p:nvSpPr>
        <p:spPr>
          <a:xfrm>
            <a:off x="457199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22</a:t>
            </a:r>
          </a:p>
        </p:txBody>
      </p:sp>
      <p:sp>
        <p:nvSpPr>
          <p:cNvPr id="1814" name="Textfeld 1813"/>
          <p:cNvSpPr txBox="1"/>
          <p:nvPr/>
        </p:nvSpPr>
        <p:spPr>
          <a:xfrm>
            <a:off x="5972502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23</a:t>
            </a:r>
          </a:p>
        </p:txBody>
      </p:sp>
      <p:sp>
        <p:nvSpPr>
          <p:cNvPr id="1815" name="Textfeld 1814"/>
          <p:cNvSpPr txBox="1"/>
          <p:nvPr/>
        </p:nvSpPr>
        <p:spPr>
          <a:xfrm>
            <a:off x="7369175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24/25</a:t>
            </a:r>
          </a:p>
        </p:txBody>
      </p:sp>
      <p:sp>
        <p:nvSpPr>
          <p:cNvPr id="1816" name="Textfeld 1815"/>
          <p:cNvSpPr txBox="1"/>
          <p:nvPr/>
        </p:nvSpPr>
        <p:spPr>
          <a:xfrm>
            <a:off x="409911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26</a:t>
            </a:r>
          </a:p>
        </p:txBody>
      </p:sp>
      <p:sp>
        <p:nvSpPr>
          <p:cNvPr id="1817" name="Textfeld 1816"/>
          <p:cNvSpPr txBox="1"/>
          <p:nvPr/>
        </p:nvSpPr>
        <p:spPr>
          <a:xfrm>
            <a:off x="1786756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27</a:t>
            </a:r>
          </a:p>
        </p:txBody>
      </p:sp>
      <p:sp>
        <p:nvSpPr>
          <p:cNvPr id="1818" name="Textfeld 1817"/>
          <p:cNvSpPr txBox="1"/>
          <p:nvPr/>
        </p:nvSpPr>
        <p:spPr>
          <a:xfrm>
            <a:off x="3192519" y="4745736"/>
            <a:ext cx="1371600" cy="357772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28</a:t>
            </a:r>
          </a:p>
        </p:txBody>
      </p:sp>
      <p:sp>
        <p:nvSpPr>
          <p:cNvPr id="1819" name="Textfeld 1818"/>
          <p:cNvSpPr txBox="1"/>
          <p:nvPr/>
        </p:nvSpPr>
        <p:spPr>
          <a:xfrm>
            <a:off x="457199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latin typeface="Calibri" panose="020F0502020204030204" pitchFamily="34" charset="0"/>
              </a:rPr>
              <a:t>1. März</a:t>
            </a:r>
          </a:p>
          <a:p>
            <a:pPr lvl="0" rtl="0"/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1820" name="Textfeld 1819"/>
          <p:cNvSpPr txBox="1"/>
          <p:nvPr/>
        </p:nvSpPr>
        <p:spPr>
          <a:xfrm>
            <a:off x="5972502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821" name="Textfeld 1820"/>
          <p:cNvSpPr txBox="1"/>
          <p:nvPr/>
        </p:nvSpPr>
        <p:spPr>
          <a:xfrm>
            <a:off x="7369175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3/4</a:t>
            </a:r>
          </a:p>
        </p:txBody>
      </p:sp>
      <p:sp>
        <p:nvSpPr>
          <p:cNvPr id="1828" name="Textfeld 1827"/>
          <p:cNvSpPr txBox="1"/>
          <p:nvPr/>
        </p:nvSpPr>
        <p:spPr>
          <a:xfrm>
            <a:off x="358775" y="152400"/>
            <a:ext cx="8382000" cy="699042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 rtl="0"/>
            <a:r>
              <a:rPr lang="de-DE" sz="3600" b="0" dirty="0">
                <a:solidFill>
                  <a:schemeClr val="accent1"/>
                </a:solidFill>
                <a:latin typeface="Calibri" panose="020F0502020204030204" pitchFamily="34" charset="0"/>
              </a:rPr>
              <a:t>Februar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409911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1786756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71" name="Textfeld 70"/>
          <p:cNvSpPr txBox="1"/>
          <p:nvPr/>
        </p:nvSpPr>
        <p:spPr>
          <a:xfrm>
            <a:off x="3192520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4571999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5972502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7369175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10/11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9319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1783080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6" name="Textplatzhalt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18211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2" name="Textplatzhalter 2"/>
          <p:cNvSpPr>
            <a:spLocks noGrp="1"/>
          </p:cNvSpPr>
          <p:nvPr>
            <p:ph type="body" sz="quarter" idx="29" hasCustomPrompt="1"/>
          </p:nvPr>
        </p:nvSpPr>
        <p:spPr>
          <a:xfrm>
            <a:off x="458292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8" name="Textplatzhalter 2"/>
          <p:cNvSpPr>
            <a:spLocks noGrp="1"/>
          </p:cNvSpPr>
          <p:nvPr>
            <p:ph type="body" sz="quarter" idx="35" hasCustomPrompt="1"/>
          </p:nvPr>
        </p:nvSpPr>
        <p:spPr>
          <a:xfrm>
            <a:off x="5976051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4" name="Textplatzhalter 2"/>
          <p:cNvSpPr>
            <a:spLocks noGrp="1"/>
          </p:cNvSpPr>
          <p:nvPr>
            <p:ph type="body" sz="quarter" idx="41" hasCustomPrompt="1"/>
          </p:nvPr>
        </p:nvSpPr>
        <p:spPr>
          <a:xfrm>
            <a:off x="737920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9319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1783080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5" name="Textplatzhalter 2"/>
          <p:cNvSpPr>
            <a:spLocks noGrp="1"/>
          </p:cNvSpPr>
          <p:nvPr>
            <p:ph type="body" sz="quarter" idx="22" hasCustomPrompt="1"/>
          </p:nvPr>
        </p:nvSpPr>
        <p:spPr>
          <a:xfrm>
            <a:off x="318211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1" name="Textplatzhalter 2"/>
          <p:cNvSpPr>
            <a:spLocks noGrp="1"/>
          </p:cNvSpPr>
          <p:nvPr>
            <p:ph type="body" sz="quarter" idx="28" hasCustomPrompt="1"/>
          </p:nvPr>
        </p:nvSpPr>
        <p:spPr>
          <a:xfrm>
            <a:off x="458292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7" name="Textplatzhalter 2"/>
          <p:cNvSpPr>
            <a:spLocks noGrp="1"/>
          </p:cNvSpPr>
          <p:nvPr>
            <p:ph type="body" sz="quarter" idx="34" hasCustomPrompt="1"/>
          </p:nvPr>
        </p:nvSpPr>
        <p:spPr>
          <a:xfrm>
            <a:off x="5976051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3" name="Textplatzhalt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37920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9319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1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1783080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7" name="Textplatzhalt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18211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3" name="Textplatzhalter 2"/>
          <p:cNvSpPr>
            <a:spLocks noGrp="1"/>
          </p:cNvSpPr>
          <p:nvPr>
            <p:ph type="body" sz="quarter" idx="30" hasCustomPrompt="1"/>
          </p:nvPr>
        </p:nvSpPr>
        <p:spPr>
          <a:xfrm>
            <a:off x="458292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9" name="Textplatzhalter 2"/>
          <p:cNvSpPr>
            <a:spLocks noGrp="1"/>
          </p:cNvSpPr>
          <p:nvPr>
            <p:ph type="body" sz="quarter" idx="36" hasCustomPrompt="1"/>
          </p:nvPr>
        </p:nvSpPr>
        <p:spPr>
          <a:xfrm>
            <a:off x="5976051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5" name="Textplatzhalt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37920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1783080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8" name="Textplatzhalter 2"/>
          <p:cNvSpPr>
            <a:spLocks noGrp="1"/>
          </p:cNvSpPr>
          <p:nvPr>
            <p:ph type="body" sz="quarter" idx="25" hasCustomPrompt="1"/>
          </p:nvPr>
        </p:nvSpPr>
        <p:spPr>
          <a:xfrm>
            <a:off x="318211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4" name="Textplatzhalt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8292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0" name="Textplatzhalter 2"/>
          <p:cNvSpPr>
            <a:spLocks noGrp="1"/>
          </p:cNvSpPr>
          <p:nvPr>
            <p:ph type="body" sz="quarter" idx="37" hasCustomPrompt="1"/>
          </p:nvPr>
        </p:nvSpPr>
        <p:spPr>
          <a:xfrm>
            <a:off x="5976051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6" name="Textplatzhalter 2"/>
          <p:cNvSpPr>
            <a:spLocks noGrp="1"/>
          </p:cNvSpPr>
          <p:nvPr>
            <p:ph type="body" sz="quarter" idx="43" hasCustomPrompt="1"/>
          </p:nvPr>
        </p:nvSpPr>
        <p:spPr>
          <a:xfrm>
            <a:off x="737920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9319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1783080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9" name="Textplatzhalter 2"/>
          <p:cNvSpPr>
            <a:spLocks noGrp="1"/>
          </p:cNvSpPr>
          <p:nvPr>
            <p:ph type="body" sz="quarter" idx="26" hasCustomPrompt="1"/>
          </p:nvPr>
        </p:nvSpPr>
        <p:spPr>
          <a:xfrm>
            <a:off x="318211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5" name="Textplatzhalt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58292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1" name="Textplatzhalter 2"/>
          <p:cNvSpPr>
            <a:spLocks noGrp="1"/>
          </p:cNvSpPr>
          <p:nvPr>
            <p:ph type="body" sz="quarter" idx="38" hasCustomPrompt="1"/>
          </p:nvPr>
        </p:nvSpPr>
        <p:spPr>
          <a:xfrm>
            <a:off x="5976051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7" name="Textplatzhalter 2"/>
          <p:cNvSpPr>
            <a:spLocks noGrp="1"/>
          </p:cNvSpPr>
          <p:nvPr>
            <p:ph type="body" sz="quarter" idx="44" hasCustomPrompt="1"/>
          </p:nvPr>
        </p:nvSpPr>
        <p:spPr>
          <a:xfrm>
            <a:off x="737920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9319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21" hasCustomPrompt="1"/>
          </p:nvPr>
        </p:nvSpPr>
        <p:spPr>
          <a:xfrm>
            <a:off x="1783080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0" name="Textplatzhalter 2"/>
          <p:cNvSpPr>
            <a:spLocks noGrp="1"/>
          </p:cNvSpPr>
          <p:nvPr>
            <p:ph type="body" sz="quarter" idx="27" hasCustomPrompt="1"/>
          </p:nvPr>
        </p:nvSpPr>
        <p:spPr>
          <a:xfrm>
            <a:off x="318211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6" name="Textplatzhalter 2"/>
          <p:cNvSpPr>
            <a:spLocks noGrp="1"/>
          </p:cNvSpPr>
          <p:nvPr>
            <p:ph type="body" sz="quarter" idx="33" hasCustomPrompt="1"/>
          </p:nvPr>
        </p:nvSpPr>
        <p:spPr>
          <a:xfrm>
            <a:off x="458292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2" name="Textplatzhalt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976051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8" name="Textplatzhalter 2"/>
          <p:cNvSpPr>
            <a:spLocks noGrp="1"/>
          </p:cNvSpPr>
          <p:nvPr>
            <p:ph type="body" sz="quarter" idx="45" hasCustomPrompt="1"/>
          </p:nvPr>
        </p:nvSpPr>
        <p:spPr>
          <a:xfrm>
            <a:off x="737920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46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de-DE"/>
              <a:t>18.11.2017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47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8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3CB5F7B-7C15-41FD-9488-0FCC5C0A130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171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ärz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" name="Textfeld 1791"/>
          <p:cNvSpPr txBox="1"/>
          <p:nvPr/>
        </p:nvSpPr>
        <p:spPr>
          <a:xfrm>
            <a:off x="40990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26. Februar</a:t>
            </a:r>
          </a:p>
        </p:txBody>
      </p:sp>
      <p:sp>
        <p:nvSpPr>
          <p:cNvPr id="1793" name="Textfeld 1792"/>
          <p:cNvSpPr txBox="1"/>
          <p:nvPr/>
        </p:nvSpPr>
        <p:spPr>
          <a:xfrm>
            <a:off x="1786756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27</a:t>
            </a:r>
          </a:p>
        </p:txBody>
      </p:sp>
      <p:sp>
        <p:nvSpPr>
          <p:cNvPr id="1794" name="Textfeld 1793"/>
          <p:cNvSpPr txBox="1"/>
          <p:nvPr/>
        </p:nvSpPr>
        <p:spPr>
          <a:xfrm>
            <a:off x="319251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300" b="0" dirty="0">
              <a:solidFill>
                <a:schemeClr val="bg2">
                  <a:lumMod val="90000"/>
                </a:schemeClr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28</a:t>
            </a:r>
          </a:p>
          <a:p>
            <a:pPr lvl="0" rtl="0"/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1795" name="Textfeld 1794"/>
          <p:cNvSpPr txBox="1"/>
          <p:nvPr/>
        </p:nvSpPr>
        <p:spPr>
          <a:xfrm>
            <a:off x="457199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latin typeface="Calibri" panose="020F0502020204030204" pitchFamily="34" charset="0"/>
              </a:rPr>
              <a:t>1. März</a:t>
            </a:r>
          </a:p>
        </p:txBody>
      </p:sp>
      <p:sp>
        <p:nvSpPr>
          <p:cNvPr id="1796" name="Textfeld 1795"/>
          <p:cNvSpPr txBox="1"/>
          <p:nvPr/>
        </p:nvSpPr>
        <p:spPr>
          <a:xfrm>
            <a:off x="5972502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/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797" name="Textfeld 1796"/>
          <p:cNvSpPr txBox="1"/>
          <p:nvPr/>
        </p:nvSpPr>
        <p:spPr>
          <a:xfrm>
            <a:off x="7369175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3/4</a:t>
            </a:r>
          </a:p>
        </p:txBody>
      </p:sp>
      <p:sp>
        <p:nvSpPr>
          <p:cNvPr id="1798" name="Textfeld 1797"/>
          <p:cNvSpPr txBox="1"/>
          <p:nvPr userDrawn="1"/>
        </p:nvSpPr>
        <p:spPr>
          <a:xfrm>
            <a:off x="409911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799" name="Textfeld 1798"/>
          <p:cNvSpPr txBox="1"/>
          <p:nvPr/>
        </p:nvSpPr>
        <p:spPr>
          <a:xfrm>
            <a:off x="1786756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1800" name="Textfeld 1799"/>
          <p:cNvSpPr txBox="1"/>
          <p:nvPr/>
        </p:nvSpPr>
        <p:spPr>
          <a:xfrm>
            <a:off x="319251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1801" name="Textfeld 1800"/>
          <p:cNvSpPr txBox="1"/>
          <p:nvPr/>
        </p:nvSpPr>
        <p:spPr>
          <a:xfrm>
            <a:off x="457199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1802" name="Textfeld 1801"/>
          <p:cNvSpPr txBox="1"/>
          <p:nvPr/>
        </p:nvSpPr>
        <p:spPr>
          <a:xfrm>
            <a:off x="5972502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1803" name="Textfeld 1802"/>
          <p:cNvSpPr txBox="1"/>
          <p:nvPr/>
        </p:nvSpPr>
        <p:spPr>
          <a:xfrm>
            <a:off x="7369175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10/11</a:t>
            </a:r>
          </a:p>
        </p:txBody>
      </p:sp>
      <p:sp>
        <p:nvSpPr>
          <p:cNvPr id="1804" name="Textfeld 1803"/>
          <p:cNvSpPr txBox="1"/>
          <p:nvPr/>
        </p:nvSpPr>
        <p:spPr>
          <a:xfrm>
            <a:off x="409911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1805" name="Textfeld 1804"/>
          <p:cNvSpPr txBox="1"/>
          <p:nvPr/>
        </p:nvSpPr>
        <p:spPr>
          <a:xfrm>
            <a:off x="1786756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1806" name="Textfeld 1805"/>
          <p:cNvSpPr txBox="1"/>
          <p:nvPr/>
        </p:nvSpPr>
        <p:spPr>
          <a:xfrm>
            <a:off x="319251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14</a:t>
            </a:r>
          </a:p>
        </p:txBody>
      </p:sp>
      <p:sp>
        <p:nvSpPr>
          <p:cNvPr id="1807" name="Textfeld 1806"/>
          <p:cNvSpPr txBox="1"/>
          <p:nvPr/>
        </p:nvSpPr>
        <p:spPr>
          <a:xfrm>
            <a:off x="457199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1808" name="Textfeld 1807"/>
          <p:cNvSpPr txBox="1"/>
          <p:nvPr/>
        </p:nvSpPr>
        <p:spPr>
          <a:xfrm>
            <a:off x="5972502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1809" name="Textfeld 1808"/>
          <p:cNvSpPr txBox="1"/>
          <p:nvPr/>
        </p:nvSpPr>
        <p:spPr>
          <a:xfrm>
            <a:off x="7369175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17/18</a:t>
            </a:r>
          </a:p>
        </p:txBody>
      </p:sp>
      <p:sp>
        <p:nvSpPr>
          <p:cNvPr id="1810" name="Textfeld 1809"/>
          <p:cNvSpPr txBox="1"/>
          <p:nvPr/>
        </p:nvSpPr>
        <p:spPr>
          <a:xfrm>
            <a:off x="409911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1811" name="Textfeld 1810"/>
          <p:cNvSpPr txBox="1"/>
          <p:nvPr/>
        </p:nvSpPr>
        <p:spPr>
          <a:xfrm>
            <a:off x="1786756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20</a:t>
            </a:r>
          </a:p>
        </p:txBody>
      </p:sp>
      <p:sp>
        <p:nvSpPr>
          <p:cNvPr id="1812" name="Textfeld 1811"/>
          <p:cNvSpPr txBox="1"/>
          <p:nvPr/>
        </p:nvSpPr>
        <p:spPr>
          <a:xfrm>
            <a:off x="319251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21</a:t>
            </a:r>
          </a:p>
        </p:txBody>
      </p:sp>
      <p:sp>
        <p:nvSpPr>
          <p:cNvPr id="1813" name="Textfeld 1812"/>
          <p:cNvSpPr txBox="1"/>
          <p:nvPr/>
        </p:nvSpPr>
        <p:spPr>
          <a:xfrm>
            <a:off x="457199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22</a:t>
            </a:r>
          </a:p>
        </p:txBody>
      </p:sp>
      <p:sp>
        <p:nvSpPr>
          <p:cNvPr id="1814" name="Textfeld 1813"/>
          <p:cNvSpPr txBox="1"/>
          <p:nvPr/>
        </p:nvSpPr>
        <p:spPr>
          <a:xfrm>
            <a:off x="5972502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23</a:t>
            </a:r>
          </a:p>
        </p:txBody>
      </p:sp>
      <p:sp>
        <p:nvSpPr>
          <p:cNvPr id="1815" name="Textfeld 1814"/>
          <p:cNvSpPr txBox="1"/>
          <p:nvPr/>
        </p:nvSpPr>
        <p:spPr>
          <a:xfrm>
            <a:off x="7369175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24/25</a:t>
            </a:r>
          </a:p>
        </p:txBody>
      </p:sp>
      <p:sp>
        <p:nvSpPr>
          <p:cNvPr id="1816" name="Textfeld 1815"/>
          <p:cNvSpPr txBox="1"/>
          <p:nvPr/>
        </p:nvSpPr>
        <p:spPr>
          <a:xfrm>
            <a:off x="409911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26</a:t>
            </a:r>
          </a:p>
        </p:txBody>
      </p:sp>
      <p:sp>
        <p:nvSpPr>
          <p:cNvPr id="1817" name="Textfeld 1816"/>
          <p:cNvSpPr txBox="1"/>
          <p:nvPr/>
        </p:nvSpPr>
        <p:spPr>
          <a:xfrm>
            <a:off x="1786756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27</a:t>
            </a:r>
          </a:p>
        </p:txBody>
      </p:sp>
      <p:sp>
        <p:nvSpPr>
          <p:cNvPr id="1818" name="Textfeld 1817"/>
          <p:cNvSpPr txBox="1"/>
          <p:nvPr/>
        </p:nvSpPr>
        <p:spPr>
          <a:xfrm>
            <a:off x="319251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28</a:t>
            </a:r>
          </a:p>
        </p:txBody>
      </p:sp>
      <p:sp>
        <p:nvSpPr>
          <p:cNvPr id="1819" name="Textfeld 1818"/>
          <p:cNvSpPr txBox="1"/>
          <p:nvPr/>
        </p:nvSpPr>
        <p:spPr>
          <a:xfrm>
            <a:off x="457199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29</a:t>
            </a:r>
          </a:p>
        </p:txBody>
      </p:sp>
      <p:sp>
        <p:nvSpPr>
          <p:cNvPr id="1820" name="Textfeld 1819"/>
          <p:cNvSpPr txBox="1"/>
          <p:nvPr/>
        </p:nvSpPr>
        <p:spPr>
          <a:xfrm>
            <a:off x="5972502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30</a:t>
            </a:r>
          </a:p>
        </p:txBody>
      </p:sp>
      <p:sp>
        <p:nvSpPr>
          <p:cNvPr id="1821" name="Textfeld 1820"/>
          <p:cNvSpPr txBox="1"/>
          <p:nvPr/>
        </p:nvSpPr>
        <p:spPr>
          <a:xfrm>
            <a:off x="7369175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latin typeface="Calibri" panose="020F0502020204030204" pitchFamily="34" charset="0"/>
              </a:rPr>
              <a:t> </a:t>
            </a:r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31</a:t>
            </a:r>
            <a:r>
              <a:rPr lang="de-DE" dirty="0">
                <a:latin typeface="Calibri" panose="020F0502020204030204" pitchFamily="34" charset="0"/>
              </a:rPr>
              <a:t>/1. April</a:t>
            </a:r>
          </a:p>
        </p:txBody>
      </p:sp>
      <p:sp>
        <p:nvSpPr>
          <p:cNvPr id="1828" name="Textfeld 1827"/>
          <p:cNvSpPr txBox="1"/>
          <p:nvPr/>
        </p:nvSpPr>
        <p:spPr>
          <a:xfrm>
            <a:off x="358775" y="152400"/>
            <a:ext cx="8382000" cy="699042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 rtl="0"/>
            <a:r>
              <a:rPr lang="de-DE" sz="3600" b="0" dirty="0">
                <a:solidFill>
                  <a:schemeClr val="accent1"/>
                </a:solidFill>
                <a:latin typeface="Calibri" panose="020F0502020204030204" pitchFamily="34" charset="0"/>
              </a:rPr>
              <a:t>März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409911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1786756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71" name="Textfeld 70"/>
          <p:cNvSpPr txBox="1"/>
          <p:nvPr/>
        </p:nvSpPr>
        <p:spPr>
          <a:xfrm>
            <a:off x="3192520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4571999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5972502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7369175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7/8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9319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1783080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6" name="Textplatzhalt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18211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2" name="Textplatzhalter 2"/>
          <p:cNvSpPr>
            <a:spLocks noGrp="1"/>
          </p:cNvSpPr>
          <p:nvPr>
            <p:ph type="body" sz="quarter" idx="29" hasCustomPrompt="1"/>
          </p:nvPr>
        </p:nvSpPr>
        <p:spPr>
          <a:xfrm>
            <a:off x="458292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8" name="Textplatzhalter 2"/>
          <p:cNvSpPr>
            <a:spLocks noGrp="1"/>
          </p:cNvSpPr>
          <p:nvPr>
            <p:ph type="body" sz="quarter" idx="35" hasCustomPrompt="1"/>
          </p:nvPr>
        </p:nvSpPr>
        <p:spPr>
          <a:xfrm>
            <a:off x="5976051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4" name="Textplatzhalter 2"/>
          <p:cNvSpPr>
            <a:spLocks noGrp="1"/>
          </p:cNvSpPr>
          <p:nvPr>
            <p:ph type="body" sz="quarter" idx="41" hasCustomPrompt="1"/>
          </p:nvPr>
        </p:nvSpPr>
        <p:spPr>
          <a:xfrm>
            <a:off x="7369175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9319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1783080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5" name="Textplatzhalter 2"/>
          <p:cNvSpPr>
            <a:spLocks noGrp="1"/>
          </p:cNvSpPr>
          <p:nvPr>
            <p:ph type="body" sz="quarter" idx="22" hasCustomPrompt="1"/>
          </p:nvPr>
        </p:nvSpPr>
        <p:spPr>
          <a:xfrm>
            <a:off x="318211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1" name="Textplatzhalter 2"/>
          <p:cNvSpPr>
            <a:spLocks noGrp="1"/>
          </p:cNvSpPr>
          <p:nvPr>
            <p:ph type="body" sz="quarter" idx="28" hasCustomPrompt="1"/>
          </p:nvPr>
        </p:nvSpPr>
        <p:spPr>
          <a:xfrm>
            <a:off x="458292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7" name="Textplatzhalter 2"/>
          <p:cNvSpPr>
            <a:spLocks noGrp="1"/>
          </p:cNvSpPr>
          <p:nvPr>
            <p:ph type="body" sz="quarter" idx="34" hasCustomPrompt="1"/>
          </p:nvPr>
        </p:nvSpPr>
        <p:spPr>
          <a:xfrm>
            <a:off x="5976051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3" name="Textplatzhalt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369175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9319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1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1783080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7" name="Textplatzhalt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18211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3" name="Textplatzhalter 2"/>
          <p:cNvSpPr>
            <a:spLocks noGrp="1"/>
          </p:cNvSpPr>
          <p:nvPr>
            <p:ph type="body" sz="quarter" idx="30" hasCustomPrompt="1"/>
          </p:nvPr>
        </p:nvSpPr>
        <p:spPr>
          <a:xfrm>
            <a:off x="458292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9" name="Textplatzhalter 2"/>
          <p:cNvSpPr>
            <a:spLocks noGrp="1"/>
          </p:cNvSpPr>
          <p:nvPr>
            <p:ph type="body" sz="quarter" idx="36" hasCustomPrompt="1"/>
          </p:nvPr>
        </p:nvSpPr>
        <p:spPr>
          <a:xfrm>
            <a:off x="5976051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5" name="Textplatzhalt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369175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1783080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8" name="Textplatzhalter 2"/>
          <p:cNvSpPr>
            <a:spLocks noGrp="1"/>
          </p:cNvSpPr>
          <p:nvPr>
            <p:ph type="body" sz="quarter" idx="25" hasCustomPrompt="1"/>
          </p:nvPr>
        </p:nvSpPr>
        <p:spPr>
          <a:xfrm>
            <a:off x="318211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4" name="Textplatzhalt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8292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0" name="Textplatzhalter 2"/>
          <p:cNvSpPr>
            <a:spLocks noGrp="1"/>
          </p:cNvSpPr>
          <p:nvPr>
            <p:ph type="body" sz="quarter" idx="37" hasCustomPrompt="1"/>
          </p:nvPr>
        </p:nvSpPr>
        <p:spPr>
          <a:xfrm>
            <a:off x="5976051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6" name="Textplatzhalter 2"/>
          <p:cNvSpPr>
            <a:spLocks noGrp="1"/>
          </p:cNvSpPr>
          <p:nvPr>
            <p:ph type="body" sz="quarter" idx="43" hasCustomPrompt="1"/>
          </p:nvPr>
        </p:nvSpPr>
        <p:spPr>
          <a:xfrm>
            <a:off x="7369175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9319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1783080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9" name="Textplatzhalter 2"/>
          <p:cNvSpPr>
            <a:spLocks noGrp="1"/>
          </p:cNvSpPr>
          <p:nvPr>
            <p:ph type="body" sz="quarter" idx="26" hasCustomPrompt="1"/>
          </p:nvPr>
        </p:nvSpPr>
        <p:spPr>
          <a:xfrm>
            <a:off x="318211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5" name="Textplatzhalt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58292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1" name="Textplatzhalter 2"/>
          <p:cNvSpPr>
            <a:spLocks noGrp="1"/>
          </p:cNvSpPr>
          <p:nvPr>
            <p:ph type="body" sz="quarter" idx="38" hasCustomPrompt="1"/>
          </p:nvPr>
        </p:nvSpPr>
        <p:spPr>
          <a:xfrm>
            <a:off x="5976051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7" name="Textplatzhalter 2"/>
          <p:cNvSpPr>
            <a:spLocks noGrp="1"/>
          </p:cNvSpPr>
          <p:nvPr>
            <p:ph type="body" sz="quarter" idx="44" hasCustomPrompt="1"/>
          </p:nvPr>
        </p:nvSpPr>
        <p:spPr>
          <a:xfrm>
            <a:off x="7369175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9319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21" hasCustomPrompt="1"/>
          </p:nvPr>
        </p:nvSpPr>
        <p:spPr>
          <a:xfrm>
            <a:off x="1783080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0" name="Textplatzhalter 2"/>
          <p:cNvSpPr>
            <a:spLocks noGrp="1"/>
          </p:cNvSpPr>
          <p:nvPr>
            <p:ph type="body" sz="quarter" idx="27" hasCustomPrompt="1"/>
          </p:nvPr>
        </p:nvSpPr>
        <p:spPr>
          <a:xfrm>
            <a:off x="318211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6" name="Textplatzhalter 2"/>
          <p:cNvSpPr>
            <a:spLocks noGrp="1"/>
          </p:cNvSpPr>
          <p:nvPr>
            <p:ph type="body" sz="quarter" idx="33" hasCustomPrompt="1"/>
          </p:nvPr>
        </p:nvSpPr>
        <p:spPr>
          <a:xfrm>
            <a:off x="458292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2" name="Textplatzhalt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976051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8" name="Textplatzhalter 2"/>
          <p:cNvSpPr>
            <a:spLocks noGrp="1"/>
          </p:cNvSpPr>
          <p:nvPr>
            <p:ph type="body" sz="quarter" idx="45" hasCustomPrompt="1"/>
          </p:nvPr>
        </p:nvSpPr>
        <p:spPr>
          <a:xfrm>
            <a:off x="7369175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46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de-DE"/>
              <a:t>18.11.2017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47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8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3CB5F7B-7C15-41FD-9488-0FCC5C0A130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544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pril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" name="Textfeld 1791"/>
          <p:cNvSpPr txBox="1"/>
          <p:nvPr/>
        </p:nvSpPr>
        <p:spPr>
          <a:xfrm>
            <a:off x="40990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26. März</a:t>
            </a:r>
          </a:p>
        </p:txBody>
      </p:sp>
      <p:sp>
        <p:nvSpPr>
          <p:cNvPr id="1793" name="Textfeld 1792"/>
          <p:cNvSpPr txBox="1"/>
          <p:nvPr/>
        </p:nvSpPr>
        <p:spPr>
          <a:xfrm>
            <a:off x="1786756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27</a:t>
            </a:r>
          </a:p>
        </p:txBody>
      </p:sp>
      <p:sp>
        <p:nvSpPr>
          <p:cNvPr id="1794" name="Textfeld 1793"/>
          <p:cNvSpPr txBox="1"/>
          <p:nvPr/>
        </p:nvSpPr>
        <p:spPr>
          <a:xfrm>
            <a:off x="319251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300" b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28</a:t>
            </a:r>
          </a:p>
          <a:p>
            <a:pPr lvl="0" rtl="0"/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1795" name="Textfeld 1794"/>
          <p:cNvSpPr txBox="1"/>
          <p:nvPr/>
        </p:nvSpPr>
        <p:spPr>
          <a:xfrm>
            <a:off x="457199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300" b="0" dirty="0">
              <a:solidFill>
                <a:schemeClr val="bg2">
                  <a:lumMod val="90000"/>
                </a:schemeClr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29</a:t>
            </a:r>
          </a:p>
          <a:p>
            <a:pPr lvl="0" rtl="0"/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1796" name="Textfeld 1795"/>
          <p:cNvSpPr txBox="1"/>
          <p:nvPr/>
        </p:nvSpPr>
        <p:spPr>
          <a:xfrm>
            <a:off x="5972502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300" b="0" dirty="0">
              <a:solidFill>
                <a:schemeClr val="bg2">
                  <a:lumMod val="90000"/>
                </a:schemeClr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30</a:t>
            </a:r>
          </a:p>
          <a:p>
            <a:pPr lvl="0" rtl="0"/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1797" name="Textfeld 1796"/>
          <p:cNvSpPr txBox="1"/>
          <p:nvPr/>
        </p:nvSpPr>
        <p:spPr>
          <a:xfrm>
            <a:off x="7369175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31</a:t>
            </a:r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sz="1300" b="0" dirty="0">
                <a:solidFill>
                  <a:schemeClr val="tx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/</a:t>
            </a:r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1. April</a:t>
            </a:r>
          </a:p>
        </p:txBody>
      </p:sp>
      <p:sp>
        <p:nvSpPr>
          <p:cNvPr id="1798" name="Textfeld 1797"/>
          <p:cNvSpPr txBox="1"/>
          <p:nvPr/>
        </p:nvSpPr>
        <p:spPr>
          <a:xfrm>
            <a:off x="409911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799" name="Textfeld 1798"/>
          <p:cNvSpPr txBox="1"/>
          <p:nvPr/>
        </p:nvSpPr>
        <p:spPr>
          <a:xfrm>
            <a:off x="1786756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800" name="Textfeld 1799"/>
          <p:cNvSpPr txBox="1"/>
          <p:nvPr/>
        </p:nvSpPr>
        <p:spPr>
          <a:xfrm>
            <a:off x="319251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1801" name="Textfeld 1800"/>
          <p:cNvSpPr txBox="1"/>
          <p:nvPr/>
        </p:nvSpPr>
        <p:spPr>
          <a:xfrm>
            <a:off x="457199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802" name="Textfeld 1801"/>
          <p:cNvSpPr txBox="1"/>
          <p:nvPr/>
        </p:nvSpPr>
        <p:spPr>
          <a:xfrm>
            <a:off x="5972502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1803" name="Textfeld 1802"/>
          <p:cNvSpPr txBox="1"/>
          <p:nvPr/>
        </p:nvSpPr>
        <p:spPr>
          <a:xfrm>
            <a:off x="7369175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7/8</a:t>
            </a:r>
          </a:p>
        </p:txBody>
      </p:sp>
      <p:sp>
        <p:nvSpPr>
          <p:cNvPr id="1804" name="Textfeld 1803"/>
          <p:cNvSpPr txBox="1"/>
          <p:nvPr/>
        </p:nvSpPr>
        <p:spPr>
          <a:xfrm>
            <a:off x="409911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1805" name="Textfeld 1804"/>
          <p:cNvSpPr txBox="1"/>
          <p:nvPr/>
        </p:nvSpPr>
        <p:spPr>
          <a:xfrm>
            <a:off x="1786756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1806" name="Textfeld 1805"/>
          <p:cNvSpPr txBox="1"/>
          <p:nvPr/>
        </p:nvSpPr>
        <p:spPr>
          <a:xfrm>
            <a:off x="319251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1807" name="Textfeld 1806"/>
          <p:cNvSpPr txBox="1"/>
          <p:nvPr/>
        </p:nvSpPr>
        <p:spPr>
          <a:xfrm>
            <a:off x="457199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1808" name="Textfeld 1807"/>
          <p:cNvSpPr txBox="1"/>
          <p:nvPr/>
        </p:nvSpPr>
        <p:spPr>
          <a:xfrm>
            <a:off x="5972502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1809" name="Textfeld 1808"/>
          <p:cNvSpPr txBox="1"/>
          <p:nvPr/>
        </p:nvSpPr>
        <p:spPr>
          <a:xfrm>
            <a:off x="7369175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14/15</a:t>
            </a:r>
          </a:p>
        </p:txBody>
      </p:sp>
      <p:sp>
        <p:nvSpPr>
          <p:cNvPr id="1810" name="Textfeld 1809"/>
          <p:cNvSpPr txBox="1"/>
          <p:nvPr/>
        </p:nvSpPr>
        <p:spPr>
          <a:xfrm>
            <a:off x="409911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1811" name="Textfeld 1810"/>
          <p:cNvSpPr txBox="1"/>
          <p:nvPr/>
        </p:nvSpPr>
        <p:spPr>
          <a:xfrm>
            <a:off x="1786756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17</a:t>
            </a:r>
          </a:p>
        </p:txBody>
      </p:sp>
      <p:sp>
        <p:nvSpPr>
          <p:cNvPr id="1812" name="Textfeld 1811"/>
          <p:cNvSpPr txBox="1"/>
          <p:nvPr/>
        </p:nvSpPr>
        <p:spPr>
          <a:xfrm>
            <a:off x="319251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18</a:t>
            </a:r>
          </a:p>
        </p:txBody>
      </p:sp>
      <p:sp>
        <p:nvSpPr>
          <p:cNvPr id="1813" name="Textfeld 1812"/>
          <p:cNvSpPr txBox="1"/>
          <p:nvPr/>
        </p:nvSpPr>
        <p:spPr>
          <a:xfrm>
            <a:off x="457199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1814" name="Textfeld 1813"/>
          <p:cNvSpPr txBox="1"/>
          <p:nvPr/>
        </p:nvSpPr>
        <p:spPr>
          <a:xfrm>
            <a:off x="5972502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20</a:t>
            </a:r>
          </a:p>
        </p:txBody>
      </p:sp>
      <p:sp>
        <p:nvSpPr>
          <p:cNvPr id="1815" name="Textfeld 1814"/>
          <p:cNvSpPr txBox="1"/>
          <p:nvPr/>
        </p:nvSpPr>
        <p:spPr>
          <a:xfrm>
            <a:off x="7369175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21/22</a:t>
            </a:r>
          </a:p>
        </p:txBody>
      </p:sp>
      <p:sp>
        <p:nvSpPr>
          <p:cNvPr id="1816" name="Textfeld 1815"/>
          <p:cNvSpPr txBox="1"/>
          <p:nvPr/>
        </p:nvSpPr>
        <p:spPr>
          <a:xfrm>
            <a:off x="409911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23</a:t>
            </a:r>
          </a:p>
        </p:txBody>
      </p:sp>
      <p:sp>
        <p:nvSpPr>
          <p:cNvPr id="1817" name="Textfeld 1816"/>
          <p:cNvSpPr txBox="1"/>
          <p:nvPr/>
        </p:nvSpPr>
        <p:spPr>
          <a:xfrm>
            <a:off x="1786756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24</a:t>
            </a:r>
          </a:p>
        </p:txBody>
      </p:sp>
      <p:sp>
        <p:nvSpPr>
          <p:cNvPr id="1818" name="Textfeld 1817"/>
          <p:cNvSpPr txBox="1"/>
          <p:nvPr/>
        </p:nvSpPr>
        <p:spPr>
          <a:xfrm>
            <a:off x="319251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25</a:t>
            </a:r>
          </a:p>
        </p:txBody>
      </p:sp>
      <p:sp>
        <p:nvSpPr>
          <p:cNvPr id="1819" name="Textfeld 1818"/>
          <p:cNvSpPr txBox="1"/>
          <p:nvPr/>
        </p:nvSpPr>
        <p:spPr>
          <a:xfrm>
            <a:off x="457199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26</a:t>
            </a:r>
          </a:p>
        </p:txBody>
      </p:sp>
      <p:sp>
        <p:nvSpPr>
          <p:cNvPr id="1820" name="Textfeld 1819"/>
          <p:cNvSpPr txBox="1"/>
          <p:nvPr/>
        </p:nvSpPr>
        <p:spPr>
          <a:xfrm>
            <a:off x="5972502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27</a:t>
            </a:r>
          </a:p>
        </p:txBody>
      </p:sp>
      <p:sp>
        <p:nvSpPr>
          <p:cNvPr id="1821" name="Textfeld 1820"/>
          <p:cNvSpPr txBox="1"/>
          <p:nvPr/>
        </p:nvSpPr>
        <p:spPr>
          <a:xfrm>
            <a:off x="7369175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28/29</a:t>
            </a:r>
          </a:p>
        </p:txBody>
      </p:sp>
      <p:sp>
        <p:nvSpPr>
          <p:cNvPr id="1822" name="Textfeld 1821"/>
          <p:cNvSpPr txBox="1"/>
          <p:nvPr/>
        </p:nvSpPr>
        <p:spPr>
          <a:xfrm>
            <a:off x="349116" y="565643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30</a:t>
            </a:r>
          </a:p>
        </p:txBody>
      </p:sp>
      <p:sp>
        <p:nvSpPr>
          <p:cNvPr id="1823" name="Textfeld 1822"/>
          <p:cNvSpPr txBox="1"/>
          <p:nvPr/>
        </p:nvSpPr>
        <p:spPr>
          <a:xfrm>
            <a:off x="1786756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1. Mai</a:t>
            </a:r>
          </a:p>
        </p:txBody>
      </p:sp>
      <p:sp>
        <p:nvSpPr>
          <p:cNvPr id="1824" name="Textfeld 1823"/>
          <p:cNvSpPr txBox="1"/>
          <p:nvPr/>
        </p:nvSpPr>
        <p:spPr>
          <a:xfrm>
            <a:off x="3192520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825" name="Textfeld 1824"/>
          <p:cNvSpPr txBox="1"/>
          <p:nvPr/>
        </p:nvSpPr>
        <p:spPr>
          <a:xfrm>
            <a:off x="4571999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826" name="Textfeld 1825"/>
          <p:cNvSpPr txBox="1"/>
          <p:nvPr/>
        </p:nvSpPr>
        <p:spPr>
          <a:xfrm>
            <a:off x="5972502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1827" name="Textfeld 1826"/>
          <p:cNvSpPr txBox="1"/>
          <p:nvPr/>
        </p:nvSpPr>
        <p:spPr>
          <a:xfrm>
            <a:off x="7369175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5/6</a:t>
            </a:r>
          </a:p>
        </p:txBody>
      </p:sp>
      <p:sp>
        <p:nvSpPr>
          <p:cNvPr id="1828" name="Textfeld 1827"/>
          <p:cNvSpPr txBox="1"/>
          <p:nvPr/>
        </p:nvSpPr>
        <p:spPr>
          <a:xfrm>
            <a:off x="358775" y="152400"/>
            <a:ext cx="8382000" cy="699042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 rtl="0"/>
            <a:r>
              <a:rPr lang="de-DE" sz="3600" b="0" dirty="0">
                <a:solidFill>
                  <a:schemeClr val="accent1"/>
                </a:solidFill>
                <a:latin typeface="Calibri" panose="020F0502020204030204" pitchFamily="34" charset="0"/>
              </a:rPr>
              <a:t>April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9319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6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1783080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2" name="Textplatzhalt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18211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8" name="Textplatzhalter 2"/>
          <p:cNvSpPr>
            <a:spLocks noGrp="1"/>
          </p:cNvSpPr>
          <p:nvPr>
            <p:ph type="body" sz="quarter" idx="29" hasCustomPrompt="1"/>
          </p:nvPr>
        </p:nvSpPr>
        <p:spPr>
          <a:xfrm>
            <a:off x="458292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4" name="Textplatzhalter 2"/>
          <p:cNvSpPr>
            <a:spLocks noGrp="1"/>
          </p:cNvSpPr>
          <p:nvPr>
            <p:ph type="body" sz="quarter" idx="35" hasCustomPrompt="1"/>
          </p:nvPr>
        </p:nvSpPr>
        <p:spPr>
          <a:xfrm>
            <a:off x="5976051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0" name="Textplatzhalter 2"/>
          <p:cNvSpPr>
            <a:spLocks noGrp="1"/>
          </p:cNvSpPr>
          <p:nvPr>
            <p:ph type="body" sz="quarter" idx="41" hasCustomPrompt="1"/>
          </p:nvPr>
        </p:nvSpPr>
        <p:spPr>
          <a:xfrm>
            <a:off x="737920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9319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5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1783080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1" name="Textplatzhalter 2"/>
          <p:cNvSpPr>
            <a:spLocks noGrp="1"/>
          </p:cNvSpPr>
          <p:nvPr>
            <p:ph type="body" sz="quarter" idx="22" hasCustomPrompt="1"/>
          </p:nvPr>
        </p:nvSpPr>
        <p:spPr>
          <a:xfrm>
            <a:off x="318211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7" name="Textplatzhalter 2"/>
          <p:cNvSpPr>
            <a:spLocks noGrp="1"/>
          </p:cNvSpPr>
          <p:nvPr>
            <p:ph type="body" sz="quarter" idx="28" hasCustomPrompt="1"/>
          </p:nvPr>
        </p:nvSpPr>
        <p:spPr>
          <a:xfrm>
            <a:off x="458292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3" name="Textplatzhalter 2"/>
          <p:cNvSpPr>
            <a:spLocks noGrp="1"/>
          </p:cNvSpPr>
          <p:nvPr>
            <p:ph type="body" sz="quarter" idx="34" hasCustomPrompt="1"/>
          </p:nvPr>
        </p:nvSpPr>
        <p:spPr>
          <a:xfrm>
            <a:off x="5976051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9" name="Textplatzhalt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37920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1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9319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7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1783080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3" name="Textplatzhalt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18211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9" name="Textplatzhalter 2"/>
          <p:cNvSpPr>
            <a:spLocks noGrp="1"/>
          </p:cNvSpPr>
          <p:nvPr>
            <p:ph type="body" sz="quarter" idx="30" hasCustomPrompt="1"/>
          </p:nvPr>
        </p:nvSpPr>
        <p:spPr>
          <a:xfrm>
            <a:off x="458292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5" name="Textplatzhalter 2"/>
          <p:cNvSpPr>
            <a:spLocks noGrp="1"/>
          </p:cNvSpPr>
          <p:nvPr>
            <p:ph type="body" sz="quarter" idx="36" hasCustomPrompt="1"/>
          </p:nvPr>
        </p:nvSpPr>
        <p:spPr>
          <a:xfrm>
            <a:off x="5976051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1" name="Textplatzhalt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37920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8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1783080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4" name="Textplatzhalter 2"/>
          <p:cNvSpPr>
            <a:spLocks noGrp="1"/>
          </p:cNvSpPr>
          <p:nvPr>
            <p:ph type="body" sz="quarter" idx="25" hasCustomPrompt="1"/>
          </p:nvPr>
        </p:nvSpPr>
        <p:spPr>
          <a:xfrm>
            <a:off x="318211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0" name="Textplatzhalt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8292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6" name="Textplatzhalter 2"/>
          <p:cNvSpPr>
            <a:spLocks noGrp="1"/>
          </p:cNvSpPr>
          <p:nvPr>
            <p:ph type="body" sz="quarter" idx="37" hasCustomPrompt="1"/>
          </p:nvPr>
        </p:nvSpPr>
        <p:spPr>
          <a:xfrm>
            <a:off x="5976051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2" name="Textplatzhalter 2"/>
          <p:cNvSpPr>
            <a:spLocks noGrp="1"/>
          </p:cNvSpPr>
          <p:nvPr>
            <p:ph type="body" sz="quarter" idx="43" hasCustomPrompt="1"/>
          </p:nvPr>
        </p:nvSpPr>
        <p:spPr>
          <a:xfrm>
            <a:off x="737920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9319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9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1783080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5" name="Textplatzhalter 2"/>
          <p:cNvSpPr>
            <a:spLocks noGrp="1"/>
          </p:cNvSpPr>
          <p:nvPr>
            <p:ph type="body" sz="quarter" idx="26" hasCustomPrompt="1"/>
          </p:nvPr>
        </p:nvSpPr>
        <p:spPr>
          <a:xfrm>
            <a:off x="318211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1" name="Textplatzhalt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58292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7" name="Textplatzhalter 2"/>
          <p:cNvSpPr>
            <a:spLocks noGrp="1"/>
          </p:cNvSpPr>
          <p:nvPr>
            <p:ph type="body" sz="quarter" idx="38" hasCustomPrompt="1"/>
          </p:nvPr>
        </p:nvSpPr>
        <p:spPr>
          <a:xfrm>
            <a:off x="5976051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3" name="Textplatzhalter 2"/>
          <p:cNvSpPr>
            <a:spLocks noGrp="1"/>
          </p:cNvSpPr>
          <p:nvPr>
            <p:ph type="body" sz="quarter" idx="44" hasCustomPrompt="1"/>
          </p:nvPr>
        </p:nvSpPr>
        <p:spPr>
          <a:xfrm>
            <a:off x="737920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9319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0" name="Textplatzhalter 2"/>
          <p:cNvSpPr>
            <a:spLocks noGrp="1"/>
          </p:cNvSpPr>
          <p:nvPr>
            <p:ph type="body" sz="quarter" idx="21" hasCustomPrompt="1"/>
          </p:nvPr>
        </p:nvSpPr>
        <p:spPr>
          <a:xfrm>
            <a:off x="1783080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6" name="Textplatzhalter 2"/>
          <p:cNvSpPr>
            <a:spLocks noGrp="1"/>
          </p:cNvSpPr>
          <p:nvPr>
            <p:ph type="body" sz="quarter" idx="27" hasCustomPrompt="1"/>
          </p:nvPr>
        </p:nvSpPr>
        <p:spPr>
          <a:xfrm>
            <a:off x="318211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2" name="Textplatzhalter 2"/>
          <p:cNvSpPr>
            <a:spLocks noGrp="1"/>
          </p:cNvSpPr>
          <p:nvPr>
            <p:ph type="body" sz="quarter" idx="33" hasCustomPrompt="1"/>
          </p:nvPr>
        </p:nvSpPr>
        <p:spPr>
          <a:xfrm>
            <a:off x="458292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8" name="Textplatzhalt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976051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4" name="Textplatzhalter 2"/>
          <p:cNvSpPr>
            <a:spLocks noGrp="1"/>
          </p:cNvSpPr>
          <p:nvPr>
            <p:ph type="body" sz="quarter" idx="45" hasCustomPrompt="1"/>
          </p:nvPr>
        </p:nvSpPr>
        <p:spPr>
          <a:xfrm>
            <a:off x="737920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46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de-DE"/>
              <a:t>18.11.2017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47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8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3CB5F7B-7C15-41FD-9488-0FCC5C0A130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312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" name="Textfeld 1791"/>
          <p:cNvSpPr txBox="1"/>
          <p:nvPr/>
        </p:nvSpPr>
        <p:spPr>
          <a:xfrm>
            <a:off x="40990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30. April</a:t>
            </a:r>
          </a:p>
        </p:txBody>
      </p:sp>
      <p:sp>
        <p:nvSpPr>
          <p:cNvPr id="1793" name="Textfeld 1792"/>
          <p:cNvSpPr txBox="1"/>
          <p:nvPr/>
        </p:nvSpPr>
        <p:spPr>
          <a:xfrm>
            <a:off x="1786756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1. Mai</a:t>
            </a:r>
            <a:endParaRPr lang="de-DE" sz="1300" b="0" dirty="0">
              <a:solidFill>
                <a:schemeClr val="bg2">
                  <a:lumMod val="9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794" name="Textfeld 1793"/>
          <p:cNvSpPr txBox="1"/>
          <p:nvPr/>
        </p:nvSpPr>
        <p:spPr>
          <a:xfrm>
            <a:off x="319251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795" name="Textfeld 1794"/>
          <p:cNvSpPr txBox="1"/>
          <p:nvPr/>
        </p:nvSpPr>
        <p:spPr>
          <a:xfrm>
            <a:off x="457199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796" name="Textfeld 1795"/>
          <p:cNvSpPr txBox="1"/>
          <p:nvPr/>
        </p:nvSpPr>
        <p:spPr>
          <a:xfrm>
            <a:off x="5972502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1797" name="Textfeld 1796"/>
          <p:cNvSpPr txBox="1"/>
          <p:nvPr/>
        </p:nvSpPr>
        <p:spPr>
          <a:xfrm>
            <a:off x="7369175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5/6</a:t>
            </a:r>
          </a:p>
        </p:txBody>
      </p:sp>
      <p:sp>
        <p:nvSpPr>
          <p:cNvPr id="1798" name="Textfeld 1797"/>
          <p:cNvSpPr txBox="1"/>
          <p:nvPr/>
        </p:nvSpPr>
        <p:spPr>
          <a:xfrm>
            <a:off x="409911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1799" name="Textfeld 1798"/>
          <p:cNvSpPr txBox="1"/>
          <p:nvPr/>
        </p:nvSpPr>
        <p:spPr>
          <a:xfrm>
            <a:off x="1786756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1800" name="Textfeld 1799"/>
          <p:cNvSpPr txBox="1"/>
          <p:nvPr/>
        </p:nvSpPr>
        <p:spPr>
          <a:xfrm>
            <a:off x="319251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1801" name="Textfeld 1800"/>
          <p:cNvSpPr txBox="1"/>
          <p:nvPr/>
        </p:nvSpPr>
        <p:spPr>
          <a:xfrm>
            <a:off x="457199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1802" name="Textfeld 1801"/>
          <p:cNvSpPr txBox="1"/>
          <p:nvPr/>
        </p:nvSpPr>
        <p:spPr>
          <a:xfrm>
            <a:off x="5972502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1803" name="Textfeld 1802"/>
          <p:cNvSpPr txBox="1"/>
          <p:nvPr/>
        </p:nvSpPr>
        <p:spPr>
          <a:xfrm>
            <a:off x="7369175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12/13</a:t>
            </a:r>
          </a:p>
        </p:txBody>
      </p:sp>
      <p:sp>
        <p:nvSpPr>
          <p:cNvPr id="1804" name="Textfeld 1803"/>
          <p:cNvSpPr txBox="1"/>
          <p:nvPr/>
        </p:nvSpPr>
        <p:spPr>
          <a:xfrm>
            <a:off x="409911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14</a:t>
            </a:r>
          </a:p>
        </p:txBody>
      </p:sp>
      <p:sp>
        <p:nvSpPr>
          <p:cNvPr id="1805" name="Textfeld 1804"/>
          <p:cNvSpPr txBox="1"/>
          <p:nvPr/>
        </p:nvSpPr>
        <p:spPr>
          <a:xfrm>
            <a:off x="1786756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1806" name="Textfeld 1805"/>
          <p:cNvSpPr txBox="1"/>
          <p:nvPr/>
        </p:nvSpPr>
        <p:spPr>
          <a:xfrm>
            <a:off x="319251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1807" name="Textfeld 1806"/>
          <p:cNvSpPr txBox="1"/>
          <p:nvPr/>
        </p:nvSpPr>
        <p:spPr>
          <a:xfrm>
            <a:off x="457199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17</a:t>
            </a:r>
          </a:p>
        </p:txBody>
      </p:sp>
      <p:sp>
        <p:nvSpPr>
          <p:cNvPr id="1808" name="Textfeld 1807"/>
          <p:cNvSpPr txBox="1"/>
          <p:nvPr/>
        </p:nvSpPr>
        <p:spPr>
          <a:xfrm>
            <a:off x="5972502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18</a:t>
            </a:r>
          </a:p>
        </p:txBody>
      </p:sp>
      <p:sp>
        <p:nvSpPr>
          <p:cNvPr id="1809" name="Textfeld 1808"/>
          <p:cNvSpPr txBox="1"/>
          <p:nvPr/>
        </p:nvSpPr>
        <p:spPr>
          <a:xfrm>
            <a:off x="7369175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19/20</a:t>
            </a:r>
          </a:p>
        </p:txBody>
      </p:sp>
      <p:sp>
        <p:nvSpPr>
          <p:cNvPr id="1810" name="Textfeld 1809"/>
          <p:cNvSpPr txBox="1"/>
          <p:nvPr/>
        </p:nvSpPr>
        <p:spPr>
          <a:xfrm>
            <a:off x="409911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21</a:t>
            </a:r>
          </a:p>
        </p:txBody>
      </p:sp>
      <p:sp>
        <p:nvSpPr>
          <p:cNvPr id="1811" name="Textfeld 1810"/>
          <p:cNvSpPr txBox="1"/>
          <p:nvPr/>
        </p:nvSpPr>
        <p:spPr>
          <a:xfrm>
            <a:off x="1786756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22</a:t>
            </a:r>
          </a:p>
        </p:txBody>
      </p:sp>
      <p:sp>
        <p:nvSpPr>
          <p:cNvPr id="1812" name="Textfeld 1811"/>
          <p:cNvSpPr txBox="1"/>
          <p:nvPr/>
        </p:nvSpPr>
        <p:spPr>
          <a:xfrm>
            <a:off x="319251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23</a:t>
            </a:r>
          </a:p>
        </p:txBody>
      </p:sp>
      <p:sp>
        <p:nvSpPr>
          <p:cNvPr id="1813" name="Textfeld 1812"/>
          <p:cNvSpPr txBox="1"/>
          <p:nvPr/>
        </p:nvSpPr>
        <p:spPr>
          <a:xfrm>
            <a:off x="457199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24</a:t>
            </a:r>
          </a:p>
        </p:txBody>
      </p:sp>
      <p:sp>
        <p:nvSpPr>
          <p:cNvPr id="1814" name="Textfeld 1813"/>
          <p:cNvSpPr txBox="1"/>
          <p:nvPr/>
        </p:nvSpPr>
        <p:spPr>
          <a:xfrm>
            <a:off x="5972502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25</a:t>
            </a:r>
          </a:p>
        </p:txBody>
      </p:sp>
      <p:sp>
        <p:nvSpPr>
          <p:cNvPr id="1815" name="Textfeld 1814"/>
          <p:cNvSpPr txBox="1"/>
          <p:nvPr/>
        </p:nvSpPr>
        <p:spPr>
          <a:xfrm>
            <a:off x="7369175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26/27</a:t>
            </a:r>
          </a:p>
        </p:txBody>
      </p:sp>
      <p:sp>
        <p:nvSpPr>
          <p:cNvPr id="1816" name="Textfeld 1815"/>
          <p:cNvSpPr txBox="1"/>
          <p:nvPr/>
        </p:nvSpPr>
        <p:spPr>
          <a:xfrm>
            <a:off x="409911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28</a:t>
            </a:r>
          </a:p>
        </p:txBody>
      </p:sp>
      <p:sp>
        <p:nvSpPr>
          <p:cNvPr id="1817" name="Textfeld 1816"/>
          <p:cNvSpPr txBox="1"/>
          <p:nvPr/>
        </p:nvSpPr>
        <p:spPr>
          <a:xfrm>
            <a:off x="1786756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29</a:t>
            </a:r>
          </a:p>
        </p:txBody>
      </p:sp>
      <p:sp>
        <p:nvSpPr>
          <p:cNvPr id="1818" name="Textfeld 1817"/>
          <p:cNvSpPr txBox="1"/>
          <p:nvPr/>
        </p:nvSpPr>
        <p:spPr>
          <a:xfrm>
            <a:off x="319251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30</a:t>
            </a:r>
          </a:p>
        </p:txBody>
      </p:sp>
      <p:sp>
        <p:nvSpPr>
          <p:cNvPr id="1819" name="Textfeld 1818"/>
          <p:cNvSpPr txBox="1"/>
          <p:nvPr/>
        </p:nvSpPr>
        <p:spPr>
          <a:xfrm>
            <a:off x="457199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31</a:t>
            </a:r>
          </a:p>
        </p:txBody>
      </p:sp>
      <p:sp>
        <p:nvSpPr>
          <p:cNvPr id="1820" name="Textfeld 1819"/>
          <p:cNvSpPr txBox="1"/>
          <p:nvPr/>
        </p:nvSpPr>
        <p:spPr>
          <a:xfrm>
            <a:off x="5972502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latin typeface="Calibri" panose="020F0502020204030204" pitchFamily="34" charset="0"/>
              </a:rPr>
              <a:t>1. Juni</a:t>
            </a:r>
          </a:p>
        </p:txBody>
      </p:sp>
      <p:sp>
        <p:nvSpPr>
          <p:cNvPr id="1821" name="Textfeld 1820"/>
          <p:cNvSpPr txBox="1"/>
          <p:nvPr/>
        </p:nvSpPr>
        <p:spPr>
          <a:xfrm>
            <a:off x="7369175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2/3</a:t>
            </a:r>
          </a:p>
        </p:txBody>
      </p:sp>
      <p:sp>
        <p:nvSpPr>
          <p:cNvPr id="1828" name="Textfeld 1827"/>
          <p:cNvSpPr txBox="1"/>
          <p:nvPr/>
        </p:nvSpPr>
        <p:spPr>
          <a:xfrm>
            <a:off x="358775" y="152400"/>
            <a:ext cx="8382000" cy="699042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 rtl="0"/>
            <a:r>
              <a:rPr lang="de-DE" sz="3600" b="0" dirty="0">
                <a:solidFill>
                  <a:schemeClr val="accent1"/>
                </a:solidFill>
                <a:latin typeface="Calibri" panose="020F0502020204030204" pitchFamily="34" charset="0"/>
              </a:rPr>
              <a:t>Mai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409911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1786756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71" name="Textfeld 70"/>
          <p:cNvSpPr txBox="1"/>
          <p:nvPr/>
        </p:nvSpPr>
        <p:spPr>
          <a:xfrm>
            <a:off x="3192520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4571999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5972502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7369175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9/10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9319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1783080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6" name="Textplatzhalt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18211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2" name="Textplatzhalter 2"/>
          <p:cNvSpPr>
            <a:spLocks noGrp="1"/>
          </p:cNvSpPr>
          <p:nvPr>
            <p:ph type="body" sz="quarter" idx="29" hasCustomPrompt="1"/>
          </p:nvPr>
        </p:nvSpPr>
        <p:spPr>
          <a:xfrm>
            <a:off x="458292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8" name="Textplatzhalter 2"/>
          <p:cNvSpPr>
            <a:spLocks noGrp="1"/>
          </p:cNvSpPr>
          <p:nvPr>
            <p:ph type="body" sz="quarter" idx="35" hasCustomPrompt="1"/>
          </p:nvPr>
        </p:nvSpPr>
        <p:spPr>
          <a:xfrm>
            <a:off x="5976051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4" name="Textplatzhalter 2"/>
          <p:cNvSpPr>
            <a:spLocks noGrp="1"/>
          </p:cNvSpPr>
          <p:nvPr>
            <p:ph type="body" sz="quarter" idx="41" hasCustomPrompt="1"/>
          </p:nvPr>
        </p:nvSpPr>
        <p:spPr>
          <a:xfrm>
            <a:off x="737920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9319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1783080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5" name="Textplatzhalter 2"/>
          <p:cNvSpPr>
            <a:spLocks noGrp="1"/>
          </p:cNvSpPr>
          <p:nvPr>
            <p:ph type="body" sz="quarter" idx="22" hasCustomPrompt="1"/>
          </p:nvPr>
        </p:nvSpPr>
        <p:spPr>
          <a:xfrm>
            <a:off x="318211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1" name="Textplatzhalter 2"/>
          <p:cNvSpPr>
            <a:spLocks noGrp="1"/>
          </p:cNvSpPr>
          <p:nvPr>
            <p:ph type="body" sz="quarter" idx="28" hasCustomPrompt="1"/>
          </p:nvPr>
        </p:nvSpPr>
        <p:spPr>
          <a:xfrm>
            <a:off x="458292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7" name="Textplatzhalter 2"/>
          <p:cNvSpPr>
            <a:spLocks noGrp="1"/>
          </p:cNvSpPr>
          <p:nvPr>
            <p:ph type="body" sz="quarter" idx="34" hasCustomPrompt="1"/>
          </p:nvPr>
        </p:nvSpPr>
        <p:spPr>
          <a:xfrm>
            <a:off x="5976051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3" name="Textplatzhalt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37920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9319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1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1783080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7" name="Textplatzhalt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18211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3" name="Textplatzhalter 2"/>
          <p:cNvSpPr>
            <a:spLocks noGrp="1"/>
          </p:cNvSpPr>
          <p:nvPr>
            <p:ph type="body" sz="quarter" idx="30" hasCustomPrompt="1"/>
          </p:nvPr>
        </p:nvSpPr>
        <p:spPr>
          <a:xfrm>
            <a:off x="458292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9" name="Textplatzhalter 2"/>
          <p:cNvSpPr>
            <a:spLocks noGrp="1"/>
          </p:cNvSpPr>
          <p:nvPr>
            <p:ph type="body" sz="quarter" idx="36" hasCustomPrompt="1"/>
          </p:nvPr>
        </p:nvSpPr>
        <p:spPr>
          <a:xfrm>
            <a:off x="5976051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5" name="Textplatzhalt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37920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1783080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8" name="Textplatzhalter 2"/>
          <p:cNvSpPr>
            <a:spLocks noGrp="1"/>
          </p:cNvSpPr>
          <p:nvPr>
            <p:ph type="body" sz="quarter" idx="25" hasCustomPrompt="1"/>
          </p:nvPr>
        </p:nvSpPr>
        <p:spPr>
          <a:xfrm>
            <a:off x="318211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4" name="Textplatzhalt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8292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0" name="Textplatzhalter 2"/>
          <p:cNvSpPr>
            <a:spLocks noGrp="1"/>
          </p:cNvSpPr>
          <p:nvPr>
            <p:ph type="body" sz="quarter" idx="37" hasCustomPrompt="1"/>
          </p:nvPr>
        </p:nvSpPr>
        <p:spPr>
          <a:xfrm>
            <a:off x="5976051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6" name="Textplatzhalter 2"/>
          <p:cNvSpPr>
            <a:spLocks noGrp="1"/>
          </p:cNvSpPr>
          <p:nvPr>
            <p:ph type="body" sz="quarter" idx="43" hasCustomPrompt="1"/>
          </p:nvPr>
        </p:nvSpPr>
        <p:spPr>
          <a:xfrm>
            <a:off x="737920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9319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1783080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9" name="Textplatzhalter 2"/>
          <p:cNvSpPr>
            <a:spLocks noGrp="1"/>
          </p:cNvSpPr>
          <p:nvPr>
            <p:ph type="body" sz="quarter" idx="26" hasCustomPrompt="1"/>
          </p:nvPr>
        </p:nvSpPr>
        <p:spPr>
          <a:xfrm>
            <a:off x="318211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5" name="Textplatzhalt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58292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1" name="Textplatzhalter 2"/>
          <p:cNvSpPr>
            <a:spLocks noGrp="1"/>
          </p:cNvSpPr>
          <p:nvPr>
            <p:ph type="body" sz="quarter" idx="38" hasCustomPrompt="1"/>
          </p:nvPr>
        </p:nvSpPr>
        <p:spPr>
          <a:xfrm>
            <a:off x="5976051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7" name="Textplatzhalter 2"/>
          <p:cNvSpPr>
            <a:spLocks noGrp="1"/>
          </p:cNvSpPr>
          <p:nvPr>
            <p:ph type="body" sz="quarter" idx="44" hasCustomPrompt="1"/>
          </p:nvPr>
        </p:nvSpPr>
        <p:spPr>
          <a:xfrm>
            <a:off x="737920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9319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21" hasCustomPrompt="1"/>
          </p:nvPr>
        </p:nvSpPr>
        <p:spPr>
          <a:xfrm>
            <a:off x="1783080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0" name="Textplatzhalter 2"/>
          <p:cNvSpPr>
            <a:spLocks noGrp="1"/>
          </p:cNvSpPr>
          <p:nvPr>
            <p:ph type="body" sz="quarter" idx="27" hasCustomPrompt="1"/>
          </p:nvPr>
        </p:nvSpPr>
        <p:spPr>
          <a:xfrm>
            <a:off x="318211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6" name="Textplatzhalter 2"/>
          <p:cNvSpPr>
            <a:spLocks noGrp="1"/>
          </p:cNvSpPr>
          <p:nvPr>
            <p:ph type="body" sz="quarter" idx="33" hasCustomPrompt="1"/>
          </p:nvPr>
        </p:nvSpPr>
        <p:spPr>
          <a:xfrm>
            <a:off x="458292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2" name="Textplatzhalt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976051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8" name="Textplatzhalter 2"/>
          <p:cNvSpPr>
            <a:spLocks noGrp="1"/>
          </p:cNvSpPr>
          <p:nvPr>
            <p:ph type="body" sz="quarter" idx="45" hasCustomPrompt="1"/>
          </p:nvPr>
        </p:nvSpPr>
        <p:spPr>
          <a:xfrm>
            <a:off x="737920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46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de-DE"/>
              <a:t>18.11.2017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47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8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3CB5F7B-7C15-41FD-9488-0FCC5C0A130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978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uni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" name="Textfeld 1791"/>
          <p:cNvSpPr txBox="1"/>
          <p:nvPr/>
        </p:nvSpPr>
        <p:spPr>
          <a:xfrm>
            <a:off x="40990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28. Mai</a:t>
            </a:r>
          </a:p>
        </p:txBody>
      </p:sp>
      <p:sp>
        <p:nvSpPr>
          <p:cNvPr id="1793" name="Textfeld 1792"/>
          <p:cNvSpPr txBox="1"/>
          <p:nvPr/>
        </p:nvSpPr>
        <p:spPr>
          <a:xfrm>
            <a:off x="1786756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29</a:t>
            </a:r>
          </a:p>
        </p:txBody>
      </p:sp>
      <p:sp>
        <p:nvSpPr>
          <p:cNvPr id="1794" name="Textfeld 1793"/>
          <p:cNvSpPr txBox="1"/>
          <p:nvPr/>
        </p:nvSpPr>
        <p:spPr>
          <a:xfrm>
            <a:off x="319251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30</a:t>
            </a:r>
          </a:p>
        </p:txBody>
      </p:sp>
      <p:sp>
        <p:nvSpPr>
          <p:cNvPr id="1795" name="Textfeld 1794"/>
          <p:cNvSpPr txBox="1"/>
          <p:nvPr/>
        </p:nvSpPr>
        <p:spPr>
          <a:xfrm>
            <a:off x="457199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lvl="0" rtl="0"/>
            <a:r>
              <a:rPr lang="de-DE" sz="140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31</a:t>
            </a:r>
          </a:p>
        </p:txBody>
      </p:sp>
      <p:sp>
        <p:nvSpPr>
          <p:cNvPr id="1796" name="Textfeld 1795"/>
          <p:cNvSpPr txBox="1"/>
          <p:nvPr/>
        </p:nvSpPr>
        <p:spPr>
          <a:xfrm>
            <a:off x="5972502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1. Juni</a:t>
            </a:r>
          </a:p>
        </p:txBody>
      </p:sp>
      <p:sp>
        <p:nvSpPr>
          <p:cNvPr id="1797" name="Textfeld 1796"/>
          <p:cNvSpPr txBox="1"/>
          <p:nvPr/>
        </p:nvSpPr>
        <p:spPr>
          <a:xfrm>
            <a:off x="7369175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2/3</a:t>
            </a:r>
            <a:endParaRPr lang="de-DE" sz="1300" b="0" dirty="0">
              <a:solidFill>
                <a:schemeClr val="bg2">
                  <a:lumMod val="9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798" name="Textfeld 1797"/>
          <p:cNvSpPr txBox="1"/>
          <p:nvPr/>
        </p:nvSpPr>
        <p:spPr>
          <a:xfrm>
            <a:off x="409911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1799" name="Textfeld 1798"/>
          <p:cNvSpPr txBox="1"/>
          <p:nvPr/>
        </p:nvSpPr>
        <p:spPr>
          <a:xfrm>
            <a:off x="1786756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800" name="Textfeld 1799"/>
          <p:cNvSpPr txBox="1"/>
          <p:nvPr/>
        </p:nvSpPr>
        <p:spPr>
          <a:xfrm>
            <a:off x="319251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1801" name="Textfeld 1800"/>
          <p:cNvSpPr txBox="1"/>
          <p:nvPr/>
        </p:nvSpPr>
        <p:spPr>
          <a:xfrm>
            <a:off x="457199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1802" name="Textfeld 1801"/>
          <p:cNvSpPr txBox="1"/>
          <p:nvPr/>
        </p:nvSpPr>
        <p:spPr>
          <a:xfrm>
            <a:off x="5972502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1803" name="Textfeld 1802"/>
          <p:cNvSpPr txBox="1"/>
          <p:nvPr/>
        </p:nvSpPr>
        <p:spPr>
          <a:xfrm>
            <a:off x="7369175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9/10</a:t>
            </a:r>
          </a:p>
        </p:txBody>
      </p:sp>
      <p:sp>
        <p:nvSpPr>
          <p:cNvPr id="1804" name="Textfeld 1803"/>
          <p:cNvSpPr txBox="1"/>
          <p:nvPr/>
        </p:nvSpPr>
        <p:spPr>
          <a:xfrm>
            <a:off x="409911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1805" name="Textfeld 1804"/>
          <p:cNvSpPr txBox="1"/>
          <p:nvPr/>
        </p:nvSpPr>
        <p:spPr>
          <a:xfrm>
            <a:off x="1786756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1806" name="Textfeld 1805"/>
          <p:cNvSpPr txBox="1"/>
          <p:nvPr/>
        </p:nvSpPr>
        <p:spPr>
          <a:xfrm>
            <a:off x="319251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1807" name="Textfeld 1806"/>
          <p:cNvSpPr txBox="1"/>
          <p:nvPr/>
        </p:nvSpPr>
        <p:spPr>
          <a:xfrm>
            <a:off x="457199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14</a:t>
            </a:r>
          </a:p>
        </p:txBody>
      </p:sp>
      <p:sp>
        <p:nvSpPr>
          <p:cNvPr id="1808" name="Textfeld 1807"/>
          <p:cNvSpPr txBox="1"/>
          <p:nvPr/>
        </p:nvSpPr>
        <p:spPr>
          <a:xfrm>
            <a:off x="5972502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1809" name="Textfeld 1808"/>
          <p:cNvSpPr txBox="1"/>
          <p:nvPr/>
        </p:nvSpPr>
        <p:spPr>
          <a:xfrm>
            <a:off x="7369175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16/17</a:t>
            </a:r>
          </a:p>
        </p:txBody>
      </p:sp>
      <p:sp>
        <p:nvSpPr>
          <p:cNvPr id="1810" name="Textfeld 1809"/>
          <p:cNvSpPr txBox="1"/>
          <p:nvPr/>
        </p:nvSpPr>
        <p:spPr>
          <a:xfrm>
            <a:off x="409911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18</a:t>
            </a:r>
          </a:p>
        </p:txBody>
      </p:sp>
      <p:sp>
        <p:nvSpPr>
          <p:cNvPr id="1811" name="Textfeld 1810"/>
          <p:cNvSpPr txBox="1"/>
          <p:nvPr/>
        </p:nvSpPr>
        <p:spPr>
          <a:xfrm>
            <a:off x="1786756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1812" name="Textfeld 1811"/>
          <p:cNvSpPr txBox="1"/>
          <p:nvPr/>
        </p:nvSpPr>
        <p:spPr>
          <a:xfrm>
            <a:off x="319251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20</a:t>
            </a:r>
          </a:p>
        </p:txBody>
      </p:sp>
      <p:sp>
        <p:nvSpPr>
          <p:cNvPr id="1813" name="Textfeld 1812"/>
          <p:cNvSpPr txBox="1"/>
          <p:nvPr/>
        </p:nvSpPr>
        <p:spPr>
          <a:xfrm>
            <a:off x="457199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21</a:t>
            </a:r>
          </a:p>
        </p:txBody>
      </p:sp>
      <p:sp>
        <p:nvSpPr>
          <p:cNvPr id="1814" name="Textfeld 1813"/>
          <p:cNvSpPr txBox="1"/>
          <p:nvPr/>
        </p:nvSpPr>
        <p:spPr>
          <a:xfrm>
            <a:off x="5972502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22</a:t>
            </a:r>
          </a:p>
        </p:txBody>
      </p:sp>
      <p:sp>
        <p:nvSpPr>
          <p:cNvPr id="1815" name="Textfeld 1814"/>
          <p:cNvSpPr txBox="1"/>
          <p:nvPr/>
        </p:nvSpPr>
        <p:spPr>
          <a:xfrm>
            <a:off x="7369175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23/24</a:t>
            </a:r>
          </a:p>
        </p:txBody>
      </p:sp>
      <p:sp>
        <p:nvSpPr>
          <p:cNvPr id="1816" name="Textfeld 1815"/>
          <p:cNvSpPr txBox="1"/>
          <p:nvPr/>
        </p:nvSpPr>
        <p:spPr>
          <a:xfrm>
            <a:off x="409911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25</a:t>
            </a:r>
          </a:p>
        </p:txBody>
      </p:sp>
      <p:sp>
        <p:nvSpPr>
          <p:cNvPr id="1817" name="Textfeld 1816"/>
          <p:cNvSpPr txBox="1"/>
          <p:nvPr/>
        </p:nvSpPr>
        <p:spPr>
          <a:xfrm>
            <a:off x="1786756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26</a:t>
            </a:r>
          </a:p>
        </p:txBody>
      </p:sp>
      <p:sp>
        <p:nvSpPr>
          <p:cNvPr id="1818" name="Textfeld 1817"/>
          <p:cNvSpPr txBox="1"/>
          <p:nvPr/>
        </p:nvSpPr>
        <p:spPr>
          <a:xfrm>
            <a:off x="319251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/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27</a:t>
            </a:r>
          </a:p>
        </p:txBody>
      </p:sp>
      <p:sp>
        <p:nvSpPr>
          <p:cNvPr id="1819" name="Textfeld 1818"/>
          <p:cNvSpPr txBox="1"/>
          <p:nvPr/>
        </p:nvSpPr>
        <p:spPr>
          <a:xfrm>
            <a:off x="457199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/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28</a:t>
            </a:r>
          </a:p>
        </p:txBody>
      </p:sp>
      <p:sp>
        <p:nvSpPr>
          <p:cNvPr id="1820" name="Textfeld 1819"/>
          <p:cNvSpPr txBox="1"/>
          <p:nvPr/>
        </p:nvSpPr>
        <p:spPr>
          <a:xfrm>
            <a:off x="5972502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29</a:t>
            </a:r>
          </a:p>
        </p:txBody>
      </p:sp>
      <p:sp>
        <p:nvSpPr>
          <p:cNvPr id="1821" name="Textfeld 1820"/>
          <p:cNvSpPr txBox="1"/>
          <p:nvPr/>
        </p:nvSpPr>
        <p:spPr>
          <a:xfrm>
            <a:off x="7369175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 dirty="0">
                <a:solidFill>
                  <a:schemeClr val="tx1"/>
                </a:solidFill>
                <a:latin typeface="Calibri" panose="020F0502020204030204" pitchFamily="34" charset="0"/>
              </a:rPr>
              <a:t>30</a:t>
            </a:r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/1. Juli</a:t>
            </a:r>
          </a:p>
        </p:txBody>
      </p:sp>
      <p:sp>
        <p:nvSpPr>
          <p:cNvPr id="1828" name="Textfeld 1827"/>
          <p:cNvSpPr txBox="1"/>
          <p:nvPr/>
        </p:nvSpPr>
        <p:spPr>
          <a:xfrm>
            <a:off x="358775" y="152400"/>
            <a:ext cx="8382000" cy="699042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 rtl="0"/>
            <a:r>
              <a:rPr lang="de-DE" sz="3600" b="0" dirty="0">
                <a:solidFill>
                  <a:schemeClr val="accent1"/>
                </a:solidFill>
                <a:latin typeface="Calibri" panose="020F0502020204030204" pitchFamily="34" charset="0"/>
              </a:rPr>
              <a:t>Juni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409911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1786756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71" name="Textfeld 70"/>
          <p:cNvSpPr txBox="1"/>
          <p:nvPr/>
        </p:nvSpPr>
        <p:spPr>
          <a:xfrm>
            <a:off x="3192520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4571999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5972502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7369175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7/8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9319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1786756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6" name="Textplatzhalt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18211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2" name="Textplatzhalter 2"/>
          <p:cNvSpPr>
            <a:spLocks noGrp="1"/>
          </p:cNvSpPr>
          <p:nvPr>
            <p:ph type="body" sz="quarter" idx="29" hasCustomPrompt="1"/>
          </p:nvPr>
        </p:nvSpPr>
        <p:spPr>
          <a:xfrm>
            <a:off x="4571999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8" name="Textplatzhalter 2"/>
          <p:cNvSpPr>
            <a:spLocks noGrp="1"/>
          </p:cNvSpPr>
          <p:nvPr>
            <p:ph type="body" sz="quarter" idx="35" hasCustomPrompt="1"/>
          </p:nvPr>
        </p:nvSpPr>
        <p:spPr>
          <a:xfrm>
            <a:off x="597250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4" name="Textplatzhalter 2"/>
          <p:cNvSpPr>
            <a:spLocks noGrp="1"/>
          </p:cNvSpPr>
          <p:nvPr>
            <p:ph type="body" sz="quarter" idx="41" hasCustomPrompt="1"/>
          </p:nvPr>
        </p:nvSpPr>
        <p:spPr>
          <a:xfrm>
            <a:off x="737920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9319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1786756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5" name="Textplatzhalter 2"/>
          <p:cNvSpPr>
            <a:spLocks noGrp="1"/>
          </p:cNvSpPr>
          <p:nvPr>
            <p:ph type="body" sz="quarter" idx="22" hasCustomPrompt="1"/>
          </p:nvPr>
        </p:nvSpPr>
        <p:spPr>
          <a:xfrm>
            <a:off x="318211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1" name="Textplatzhalter 2"/>
          <p:cNvSpPr>
            <a:spLocks noGrp="1"/>
          </p:cNvSpPr>
          <p:nvPr>
            <p:ph type="body" sz="quarter" idx="28" hasCustomPrompt="1"/>
          </p:nvPr>
        </p:nvSpPr>
        <p:spPr>
          <a:xfrm>
            <a:off x="4571999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7" name="Textplatzhalter 2"/>
          <p:cNvSpPr>
            <a:spLocks noGrp="1"/>
          </p:cNvSpPr>
          <p:nvPr>
            <p:ph type="body" sz="quarter" idx="34" hasCustomPrompt="1"/>
          </p:nvPr>
        </p:nvSpPr>
        <p:spPr>
          <a:xfrm>
            <a:off x="597250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3" name="Textplatzhalt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37920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9319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1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1786756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7" name="Textplatzhalt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18211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3" name="Textplatzhalter 2"/>
          <p:cNvSpPr>
            <a:spLocks noGrp="1"/>
          </p:cNvSpPr>
          <p:nvPr>
            <p:ph type="body" sz="quarter" idx="30" hasCustomPrompt="1"/>
          </p:nvPr>
        </p:nvSpPr>
        <p:spPr>
          <a:xfrm>
            <a:off x="4571999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9" name="Textplatzhalter 2"/>
          <p:cNvSpPr>
            <a:spLocks noGrp="1"/>
          </p:cNvSpPr>
          <p:nvPr>
            <p:ph type="body" sz="quarter" idx="36" hasCustomPrompt="1"/>
          </p:nvPr>
        </p:nvSpPr>
        <p:spPr>
          <a:xfrm>
            <a:off x="597250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5" name="Textplatzhalt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37920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1786756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8" name="Textplatzhalter 2"/>
          <p:cNvSpPr>
            <a:spLocks noGrp="1"/>
          </p:cNvSpPr>
          <p:nvPr>
            <p:ph type="body" sz="quarter" idx="25" hasCustomPrompt="1"/>
          </p:nvPr>
        </p:nvSpPr>
        <p:spPr>
          <a:xfrm>
            <a:off x="318211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4" name="Textplatzhalt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71999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0" name="Textplatzhalter 2"/>
          <p:cNvSpPr>
            <a:spLocks noGrp="1"/>
          </p:cNvSpPr>
          <p:nvPr>
            <p:ph type="body" sz="quarter" idx="37" hasCustomPrompt="1"/>
          </p:nvPr>
        </p:nvSpPr>
        <p:spPr>
          <a:xfrm>
            <a:off x="597250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6" name="Textplatzhalter 2"/>
          <p:cNvSpPr>
            <a:spLocks noGrp="1"/>
          </p:cNvSpPr>
          <p:nvPr>
            <p:ph type="body" sz="quarter" idx="43" hasCustomPrompt="1"/>
          </p:nvPr>
        </p:nvSpPr>
        <p:spPr>
          <a:xfrm>
            <a:off x="737920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9319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1786756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9" name="Textplatzhalter 2"/>
          <p:cNvSpPr>
            <a:spLocks noGrp="1"/>
          </p:cNvSpPr>
          <p:nvPr>
            <p:ph type="body" sz="quarter" idx="26" hasCustomPrompt="1"/>
          </p:nvPr>
        </p:nvSpPr>
        <p:spPr>
          <a:xfrm>
            <a:off x="318211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5" name="Textplatzhalt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571999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1" name="Textplatzhalter 2"/>
          <p:cNvSpPr>
            <a:spLocks noGrp="1"/>
          </p:cNvSpPr>
          <p:nvPr>
            <p:ph type="body" sz="quarter" idx="38" hasCustomPrompt="1"/>
          </p:nvPr>
        </p:nvSpPr>
        <p:spPr>
          <a:xfrm>
            <a:off x="597250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7" name="Textplatzhalter 2"/>
          <p:cNvSpPr>
            <a:spLocks noGrp="1"/>
          </p:cNvSpPr>
          <p:nvPr>
            <p:ph type="body" sz="quarter" idx="44" hasCustomPrompt="1"/>
          </p:nvPr>
        </p:nvSpPr>
        <p:spPr>
          <a:xfrm>
            <a:off x="737920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9319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21" hasCustomPrompt="1"/>
          </p:nvPr>
        </p:nvSpPr>
        <p:spPr>
          <a:xfrm>
            <a:off x="1786756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0" name="Textplatzhalter 2"/>
          <p:cNvSpPr>
            <a:spLocks noGrp="1"/>
          </p:cNvSpPr>
          <p:nvPr>
            <p:ph type="body" sz="quarter" idx="27" hasCustomPrompt="1"/>
          </p:nvPr>
        </p:nvSpPr>
        <p:spPr>
          <a:xfrm>
            <a:off x="318211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6" name="Textplatzhalter 2"/>
          <p:cNvSpPr>
            <a:spLocks noGrp="1"/>
          </p:cNvSpPr>
          <p:nvPr>
            <p:ph type="body" sz="quarter" idx="33" hasCustomPrompt="1"/>
          </p:nvPr>
        </p:nvSpPr>
        <p:spPr>
          <a:xfrm>
            <a:off x="4571999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2" name="Textplatzhalt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97250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8" name="Textplatzhalter 2"/>
          <p:cNvSpPr>
            <a:spLocks noGrp="1"/>
          </p:cNvSpPr>
          <p:nvPr>
            <p:ph type="body" sz="quarter" idx="45" hasCustomPrompt="1"/>
          </p:nvPr>
        </p:nvSpPr>
        <p:spPr>
          <a:xfrm>
            <a:off x="737920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46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de-DE"/>
              <a:t>18.11.2017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47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8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3CB5F7B-7C15-41FD-9488-0FCC5C0A130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7863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uli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" name="Textfeld 1791"/>
          <p:cNvSpPr txBox="1"/>
          <p:nvPr/>
        </p:nvSpPr>
        <p:spPr>
          <a:xfrm>
            <a:off x="40990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25. Juni</a:t>
            </a:r>
          </a:p>
        </p:txBody>
      </p:sp>
      <p:sp>
        <p:nvSpPr>
          <p:cNvPr id="1793" name="Textfeld 1792"/>
          <p:cNvSpPr txBox="1"/>
          <p:nvPr/>
        </p:nvSpPr>
        <p:spPr>
          <a:xfrm>
            <a:off x="1786756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tx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26</a:t>
            </a:r>
          </a:p>
        </p:txBody>
      </p:sp>
      <p:sp>
        <p:nvSpPr>
          <p:cNvPr id="1794" name="Textfeld 1793"/>
          <p:cNvSpPr txBox="1"/>
          <p:nvPr/>
        </p:nvSpPr>
        <p:spPr>
          <a:xfrm>
            <a:off x="319251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tx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27</a:t>
            </a:r>
          </a:p>
        </p:txBody>
      </p:sp>
      <p:sp>
        <p:nvSpPr>
          <p:cNvPr id="1795" name="Textfeld 1794"/>
          <p:cNvSpPr txBox="1"/>
          <p:nvPr userDrawn="1"/>
        </p:nvSpPr>
        <p:spPr>
          <a:xfrm>
            <a:off x="457199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tx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28</a:t>
            </a:r>
          </a:p>
        </p:txBody>
      </p:sp>
      <p:sp>
        <p:nvSpPr>
          <p:cNvPr id="1796" name="Textfeld 1795"/>
          <p:cNvSpPr txBox="1"/>
          <p:nvPr/>
        </p:nvSpPr>
        <p:spPr>
          <a:xfrm>
            <a:off x="5972502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tx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29</a:t>
            </a:r>
          </a:p>
        </p:txBody>
      </p:sp>
      <p:sp>
        <p:nvSpPr>
          <p:cNvPr id="1797" name="Textfeld 1796"/>
          <p:cNvSpPr txBox="1"/>
          <p:nvPr/>
        </p:nvSpPr>
        <p:spPr>
          <a:xfrm>
            <a:off x="7369175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tx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30/</a:t>
            </a:r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1. Juli</a:t>
            </a:r>
          </a:p>
        </p:txBody>
      </p:sp>
      <p:sp>
        <p:nvSpPr>
          <p:cNvPr id="1798" name="Textfeld 1797"/>
          <p:cNvSpPr txBox="1"/>
          <p:nvPr/>
        </p:nvSpPr>
        <p:spPr>
          <a:xfrm>
            <a:off x="409911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799" name="Textfeld 1798"/>
          <p:cNvSpPr txBox="1"/>
          <p:nvPr/>
        </p:nvSpPr>
        <p:spPr>
          <a:xfrm>
            <a:off x="1786756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800" name="Textfeld 1799"/>
          <p:cNvSpPr txBox="1"/>
          <p:nvPr/>
        </p:nvSpPr>
        <p:spPr>
          <a:xfrm>
            <a:off x="319251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1801" name="Textfeld 1800"/>
          <p:cNvSpPr txBox="1"/>
          <p:nvPr/>
        </p:nvSpPr>
        <p:spPr>
          <a:xfrm>
            <a:off x="457199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802" name="Textfeld 1801"/>
          <p:cNvSpPr txBox="1"/>
          <p:nvPr/>
        </p:nvSpPr>
        <p:spPr>
          <a:xfrm>
            <a:off x="5972502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1803" name="Textfeld 1802"/>
          <p:cNvSpPr txBox="1"/>
          <p:nvPr/>
        </p:nvSpPr>
        <p:spPr>
          <a:xfrm>
            <a:off x="7369175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7/8</a:t>
            </a:r>
          </a:p>
        </p:txBody>
      </p:sp>
      <p:sp>
        <p:nvSpPr>
          <p:cNvPr id="1804" name="Textfeld 1803"/>
          <p:cNvSpPr txBox="1"/>
          <p:nvPr/>
        </p:nvSpPr>
        <p:spPr>
          <a:xfrm>
            <a:off x="409911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1805" name="Textfeld 1804"/>
          <p:cNvSpPr txBox="1"/>
          <p:nvPr/>
        </p:nvSpPr>
        <p:spPr>
          <a:xfrm>
            <a:off x="1786756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1806" name="Textfeld 1805"/>
          <p:cNvSpPr txBox="1"/>
          <p:nvPr/>
        </p:nvSpPr>
        <p:spPr>
          <a:xfrm>
            <a:off x="319251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1807" name="Textfeld 1806"/>
          <p:cNvSpPr txBox="1"/>
          <p:nvPr/>
        </p:nvSpPr>
        <p:spPr>
          <a:xfrm>
            <a:off x="457199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1808" name="Textfeld 1807"/>
          <p:cNvSpPr txBox="1"/>
          <p:nvPr/>
        </p:nvSpPr>
        <p:spPr>
          <a:xfrm>
            <a:off x="5972502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1809" name="Textfeld 1808"/>
          <p:cNvSpPr txBox="1"/>
          <p:nvPr/>
        </p:nvSpPr>
        <p:spPr>
          <a:xfrm>
            <a:off x="7369175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14/15</a:t>
            </a:r>
          </a:p>
        </p:txBody>
      </p:sp>
      <p:sp>
        <p:nvSpPr>
          <p:cNvPr id="1810" name="Textfeld 1809"/>
          <p:cNvSpPr txBox="1"/>
          <p:nvPr/>
        </p:nvSpPr>
        <p:spPr>
          <a:xfrm>
            <a:off x="409911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1811" name="Textfeld 1810"/>
          <p:cNvSpPr txBox="1"/>
          <p:nvPr/>
        </p:nvSpPr>
        <p:spPr>
          <a:xfrm>
            <a:off x="1786756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17</a:t>
            </a:r>
          </a:p>
        </p:txBody>
      </p:sp>
      <p:sp>
        <p:nvSpPr>
          <p:cNvPr id="1812" name="Textfeld 1811"/>
          <p:cNvSpPr txBox="1"/>
          <p:nvPr/>
        </p:nvSpPr>
        <p:spPr>
          <a:xfrm>
            <a:off x="319251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18</a:t>
            </a:r>
          </a:p>
        </p:txBody>
      </p:sp>
      <p:sp>
        <p:nvSpPr>
          <p:cNvPr id="1813" name="Textfeld 1812"/>
          <p:cNvSpPr txBox="1"/>
          <p:nvPr/>
        </p:nvSpPr>
        <p:spPr>
          <a:xfrm>
            <a:off x="457199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1814" name="Textfeld 1813"/>
          <p:cNvSpPr txBox="1"/>
          <p:nvPr/>
        </p:nvSpPr>
        <p:spPr>
          <a:xfrm>
            <a:off x="5972502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20</a:t>
            </a:r>
          </a:p>
        </p:txBody>
      </p:sp>
      <p:sp>
        <p:nvSpPr>
          <p:cNvPr id="1815" name="Textfeld 1814"/>
          <p:cNvSpPr txBox="1"/>
          <p:nvPr/>
        </p:nvSpPr>
        <p:spPr>
          <a:xfrm>
            <a:off x="7369175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21/22</a:t>
            </a:r>
          </a:p>
        </p:txBody>
      </p:sp>
      <p:sp>
        <p:nvSpPr>
          <p:cNvPr id="1816" name="Textfeld 1815"/>
          <p:cNvSpPr txBox="1"/>
          <p:nvPr/>
        </p:nvSpPr>
        <p:spPr>
          <a:xfrm>
            <a:off x="409911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23</a:t>
            </a:r>
          </a:p>
        </p:txBody>
      </p:sp>
      <p:sp>
        <p:nvSpPr>
          <p:cNvPr id="1817" name="Textfeld 1816"/>
          <p:cNvSpPr txBox="1"/>
          <p:nvPr/>
        </p:nvSpPr>
        <p:spPr>
          <a:xfrm>
            <a:off x="1786756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24</a:t>
            </a:r>
          </a:p>
        </p:txBody>
      </p:sp>
      <p:sp>
        <p:nvSpPr>
          <p:cNvPr id="1818" name="Textfeld 1817"/>
          <p:cNvSpPr txBox="1"/>
          <p:nvPr/>
        </p:nvSpPr>
        <p:spPr>
          <a:xfrm>
            <a:off x="319251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25</a:t>
            </a:r>
          </a:p>
        </p:txBody>
      </p:sp>
      <p:sp>
        <p:nvSpPr>
          <p:cNvPr id="1819" name="Textfeld 1818"/>
          <p:cNvSpPr txBox="1"/>
          <p:nvPr/>
        </p:nvSpPr>
        <p:spPr>
          <a:xfrm>
            <a:off x="457199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26</a:t>
            </a:r>
          </a:p>
        </p:txBody>
      </p:sp>
      <p:sp>
        <p:nvSpPr>
          <p:cNvPr id="1820" name="Textfeld 1819"/>
          <p:cNvSpPr txBox="1"/>
          <p:nvPr/>
        </p:nvSpPr>
        <p:spPr>
          <a:xfrm>
            <a:off x="5972502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27</a:t>
            </a:r>
          </a:p>
        </p:txBody>
      </p:sp>
      <p:sp>
        <p:nvSpPr>
          <p:cNvPr id="1821" name="Textfeld 1820"/>
          <p:cNvSpPr txBox="1"/>
          <p:nvPr/>
        </p:nvSpPr>
        <p:spPr>
          <a:xfrm>
            <a:off x="7369175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28/29</a:t>
            </a:r>
          </a:p>
        </p:txBody>
      </p:sp>
      <p:sp>
        <p:nvSpPr>
          <p:cNvPr id="1822" name="Textfeld 1821"/>
          <p:cNvSpPr txBox="1"/>
          <p:nvPr/>
        </p:nvSpPr>
        <p:spPr>
          <a:xfrm>
            <a:off x="409911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300" b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30</a:t>
            </a:r>
          </a:p>
        </p:txBody>
      </p:sp>
      <p:sp>
        <p:nvSpPr>
          <p:cNvPr id="1823" name="Textfeld 1822"/>
          <p:cNvSpPr txBox="1"/>
          <p:nvPr/>
        </p:nvSpPr>
        <p:spPr>
          <a:xfrm>
            <a:off x="1786756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31</a:t>
            </a:r>
          </a:p>
        </p:txBody>
      </p:sp>
      <p:sp>
        <p:nvSpPr>
          <p:cNvPr id="1824" name="Textfeld 1823"/>
          <p:cNvSpPr txBox="1"/>
          <p:nvPr/>
        </p:nvSpPr>
        <p:spPr>
          <a:xfrm>
            <a:off x="3192520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1. August</a:t>
            </a:r>
          </a:p>
        </p:txBody>
      </p:sp>
      <p:sp>
        <p:nvSpPr>
          <p:cNvPr id="1825" name="Textfeld 1824"/>
          <p:cNvSpPr txBox="1"/>
          <p:nvPr/>
        </p:nvSpPr>
        <p:spPr>
          <a:xfrm>
            <a:off x="4571999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826" name="Textfeld 1825"/>
          <p:cNvSpPr txBox="1"/>
          <p:nvPr/>
        </p:nvSpPr>
        <p:spPr>
          <a:xfrm>
            <a:off x="5972502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827" name="Textfeld 1826"/>
          <p:cNvSpPr txBox="1"/>
          <p:nvPr/>
        </p:nvSpPr>
        <p:spPr>
          <a:xfrm>
            <a:off x="7369175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4/5</a:t>
            </a:r>
          </a:p>
        </p:txBody>
      </p:sp>
      <p:sp>
        <p:nvSpPr>
          <p:cNvPr id="1828" name="Textfeld 1827"/>
          <p:cNvSpPr txBox="1"/>
          <p:nvPr/>
        </p:nvSpPr>
        <p:spPr>
          <a:xfrm>
            <a:off x="358775" y="152400"/>
            <a:ext cx="8382000" cy="699042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 rtl="0"/>
            <a:r>
              <a:rPr lang="de-DE" sz="3600" b="0" dirty="0">
                <a:solidFill>
                  <a:schemeClr val="accent1"/>
                </a:solidFill>
                <a:latin typeface="Calibri" panose="020F0502020204030204" pitchFamily="34" charset="0"/>
              </a:rPr>
              <a:t>Juli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9319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6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1783080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2" name="Textplatzhalt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18211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8" name="Textplatzhalter 2"/>
          <p:cNvSpPr>
            <a:spLocks noGrp="1"/>
          </p:cNvSpPr>
          <p:nvPr>
            <p:ph type="body" sz="quarter" idx="29" hasCustomPrompt="1"/>
          </p:nvPr>
        </p:nvSpPr>
        <p:spPr>
          <a:xfrm>
            <a:off x="458292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4" name="Textplatzhalter 2"/>
          <p:cNvSpPr>
            <a:spLocks noGrp="1"/>
          </p:cNvSpPr>
          <p:nvPr>
            <p:ph type="body" sz="quarter" idx="35" hasCustomPrompt="1"/>
          </p:nvPr>
        </p:nvSpPr>
        <p:spPr>
          <a:xfrm>
            <a:off x="5976051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0" name="Textplatzhalter 2"/>
          <p:cNvSpPr>
            <a:spLocks noGrp="1"/>
          </p:cNvSpPr>
          <p:nvPr>
            <p:ph type="body" sz="quarter" idx="41" hasCustomPrompt="1"/>
          </p:nvPr>
        </p:nvSpPr>
        <p:spPr>
          <a:xfrm>
            <a:off x="737920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9319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5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1783080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1" name="Textplatzhalter 2"/>
          <p:cNvSpPr>
            <a:spLocks noGrp="1"/>
          </p:cNvSpPr>
          <p:nvPr>
            <p:ph type="body" sz="quarter" idx="22" hasCustomPrompt="1"/>
          </p:nvPr>
        </p:nvSpPr>
        <p:spPr>
          <a:xfrm>
            <a:off x="318211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7" name="Textplatzhalter 2"/>
          <p:cNvSpPr>
            <a:spLocks noGrp="1"/>
          </p:cNvSpPr>
          <p:nvPr>
            <p:ph type="body" sz="quarter" idx="28" hasCustomPrompt="1"/>
          </p:nvPr>
        </p:nvSpPr>
        <p:spPr>
          <a:xfrm>
            <a:off x="458292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3" name="Textplatzhalter 2"/>
          <p:cNvSpPr>
            <a:spLocks noGrp="1"/>
          </p:cNvSpPr>
          <p:nvPr>
            <p:ph type="body" sz="quarter" idx="34" hasCustomPrompt="1"/>
          </p:nvPr>
        </p:nvSpPr>
        <p:spPr>
          <a:xfrm>
            <a:off x="5976051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9" name="Textplatzhalt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37920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1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9319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7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1783080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3" name="Textplatzhalt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18211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9" name="Textplatzhalter 2"/>
          <p:cNvSpPr>
            <a:spLocks noGrp="1"/>
          </p:cNvSpPr>
          <p:nvPr>
            <p:ph type="body" sz="quarter" idx="30" hasCustomPrompt="1"/>
          </p:nvPr>
        </p:nvSpPr>
        <p:spPr>
          <a:xfrm>
            <a:off x="458292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5" name="Textplatzhalter 2"/>
          <p:cNvSpPr>
            <a:spLocks noGrp="1"/>
          </p:cNvSpPr>
          <p:nvPr>
            <p:ph type="body" sz="quarter" idx="36" hasCustomPrompt="1"/>
          </p:nvPr>
        </p:nvSpPr>
        <p:spPr>
          <a:xfrm>
            <a:off x="5976051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1" name="Textplatzhalt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37920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8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1783080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4" name="Textplatzhalter 2"/>
          <p:cNvSpPr>
            <a:spLocks noGrp="1"/>
          </p:cNvSpPr>
          <p:nvPr>
            <p:ph type="body" sz="quarter" idx="25" hasCustomPrompt="1"/>
          </p:nvPr>
        </p:nvSpPr>
        <p:spPr>
          <a:xfrm>
            <a:off x="318211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0" name="Textplatzhalt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8292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6" name="Textplatzhalter 2"/>
          <p:cNvSpPr>
            <a:spLocks noGrp="1"/>
          </p:cNvSpPr>
          <p:nvPr>
            <p:ph type="body" sz="quarter" idx="37" hasCustomPrompt="1"/>
          </p:nvPr>
        </p:nvSpPr>
        <p:spPr>
          <a:xfrm>
            <a:off x="5976051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2" name="Textplatzhalter 2"/>
          <p:cNvSpPr>
            <a:spLocks noGrp="1"/>
          </p:cNvSpPr>
          <p:nvPr>
            <p:ph type="body" sz="quarter" idx="43" hasCustomPrompt="1"/>
          </p:nvPr>
        </p:nvSpPr>
        <p:spPr>
          <a:xfrm>
            <a:off x="737920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9319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9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1783080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5" name="Textplatzhalter 2"/>
          <p:cNvSpPr>
            <a:spLocks noGrp="1"/>
          </p:cNvSpPr>
          <p:nvPr>
            <p:ph type="body" sz="quarter" idx="26" hasCustomPrompt="1"/>
          </p:nvPr>
        </p:nvSpPr>
        <p:spPr>
          <a:xfrm>
            <a:off x="318211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1" name="Textplatzhalt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58292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7" name="Textplatzhalter 2"/>
          <p:cNvSpPr>
            <a:spLocks noGrp="1"/>
          </p:cNvSpPr>
          <p:nvPr>
            <p:ph type="body" sz="quarter" idx="38" hasCustomPrompt="1"/>
          </p:nvPr>
        </p:nvSpPr>
        <p:spPr>
          <a:xfrm>
            <a:off x="5976051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3" name="Textplatzhalter 2"/>
          <p:cNvSpPr>
            <a:spLocks noGrp="1"/>
          </p:cNvSpPr>
          <p:nvPr>
            <p:ph type="body" sz="quarter" idx="44" hasCustomPrompt="1"/>
          </p:nvPr>
        </p:nvSpPr>
        <p:spPr>
          <a:xfrm>
            <a:off x="737920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9319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0" name="Textplatzhalter 2"/>
          <p:cNvSpPr>
            <a:spLocks noGrp="1"/>
          </p:cNvSpPr>
          <p:nvPr>
            <p:ph type="body" sz="quarter" idx="21" hasCustomPrompt="1"/>
          </p:nvPr>
        </p:nvSpPr>
        <p:spPr>
          <a:xfrm>
            <a:off x="1783080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6" name="Textplatzhalter 2"/>
          <p:cNvSpPr>
            <a:spLocks noGrp="1"/>
          </p:cNvSpPr>
          <p:nvPr>
            <p:ph type="body" sz="quarter" idx="27" hasCustomPrompt="1"/>
          </p:nvPr>
        </p:nvSpPr>
        <p:spPr>
          <a:xfrm>
            <a:off x="318211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2" name="Textplatzhalter 2"/>
          <p:cNvSpPr>
            <a:spLocks noGrp="1"/>
          </p:cNvSpPr>
          <p:nvPr>
            <p:ph type="body" sz="quarter" idx="33" hasCustomPrompt="1"/>
          </p:nvPr>
        </p:nvSpPr>
        <p:spPr>
          <a:xfrm>
            <a:off x="458292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8" name="Textplatzhalt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976051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74" name="Textplatzhalter 2"/>
          <p:cNvSpPr>
            <a:spLocks noGrp="1"/>
          </p:cNvSpPr>
          <p:nvPr>
            <p:ph type="body" sz="quarter" idx="45" hasCustomPrompt="1"/>
          </p:nvPr>
        </p:nvSpPr>
        <p:spPr>
          <a:xfrm>
            <a:off x="737920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46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de-DE"/>
              <a:t>18.11.2017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47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8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3CB5F7B-7C15-41FD-9488-0FCC5C0A130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86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ugust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" name="Textfeld 1791"/>
          <p:cNvSpPr txBox="1"/>
          <p:nvPr/>
        </p:nvSpPr>
        <p:spPr>
          <a:xfrm>
            <a:off x="40990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30. Juli</a:t>
            </a:r>
          </a:p>
        </p:txBody>
      </p:sp>
      <p:sp>
        <p:nvSpPr>
          <p:cNvPr id="1793" name="Textfeld 1792"/>
          <p:cNvSpPr txBox="1"/>
          <p:nvPr/>
        </p:nvSpPr>
        <p:spPr>
          <a:xfrm>
            <a:off x="1786756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/>
            </a:lvl1pPr>
          </a:lstStyle>
          <a:p>
            <a:pPr lvl="0" rtl="0"/>
            <a:r>
              <a:rPr lang="de-DE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31</a:t>
            </a:r>
          </a:p>
        </p:txBody>
      </p:sp>
      <p:sp>
        <p:nvSpPr>
          <p:cNvPr id="1794" name="Textfeld 1793"/>
          <p:cNvSpPr txBox="1"/>
          <p:nvPr/>
        </p:nvSpPr>
        <p:spPr>
          <a:xfrm>
            <a:off x="319251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latin typeface="Calibri" panose="020F0502020204030204" pitchFamily="34" charset="0"/>
              </a:rPr>
              <a:t>1. August</a:t>
            </a:r>
          </a:p>
        </p:txBody>
      </p:sp>
      <p:sp>
        <p:nvSpPr>
          <p:cNvPr id="1795" name="Textfeld 1794"/>
          <p:cNvSpPr txBox="1"/>
          <p:nvPr/>
        </p:nvSpPr>
        <p:spPr>
          <a:xfrm>
            <a:off x="4571999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796" name="Textfeld 1795"/>
          <p:cNvSpPr txBox="1"/>
          <p:nvPr/>
        </p:nvSpPr>
        <p:spPr>
          <a:xfrm>
            <a:off x="5972502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/>
            </a:lvl1pPr>
          </a:lstStyle>
          <a:p>
            <a:pPr lvl="0" rtl="0"/>
            <a:r>
              <a:rPr lang="de-DE" dirty="0"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797" name="Textfeld 1796"/>
          <p:cNvSpPr txBox="1"/>
          <p:nvPr/>
        </p:nvSpPr>
        <p:spPr>
          <a:xfrm>
            <a:off x="7369175" y="1087622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4/5</a:t>
            </a:r>
          </a:p>
        </p:txBody>
      </p:sp>
      <p:sp>
        <p:nvSpPr>
          <p:cNvPr id="1798" name="Textfeld 1797"/>
          <p:cNvSpPr txBox="1"/>
          <p:nvPr/>
        </p:nvSpPr>
        <p:spPr>
          <a:xfrm>
            <a:off x="409911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1799" name="Textfeld 1798"/>
          <p:cNvSpPr txBox="1"/>
          <p:nvPr/>
        </p:nvSpPr>
        <p:spPr>
          <a:xfrm>
            <a:off x="1786756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1800" name="Textfeld 1799"/>
          <p:cNvSpPr txBox="1"/>
          <p:nvPr/>
        </p:nvSpPr>
        <p:spPr>
          <a:xfrm>
            <a:off x="319251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1801" name="Textfeld 1800"/>
          <p:cNvSpPr txBox="1"/>
          <p:nvPr/>
        </p:nvSpPr>
        <p:spPr>
          <a:xfrm>
            <a:off x="4571999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1802" name="Textfeld 1801"/>
          <p:cNvSpPr txBox="1"/>
          <p:nvPr/>
        </p:nvSpPr>
        <p:spPr>
          <a:xfrm>
            <a:off x="5972502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1803" name="Textfeld 1802"/>
          <p:cNvSpPr txBox="1"/>
          <p:nvPr/>
        </p:nvSpPr>
        <p:spPr>
          <a:xfrm>
            <a:off x="7369175" y="20025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11/12</a:t>
            </a:r>
          </a:p>
        </p:txBody>
      </p:sp>
      <p:sp>
        <p:nvSpPr>
          <p:cNvPr id="1804" name="Textfeld 1803"/>
          <p:cNvSpPr txBox="1"/>
          <p:nvPr/>
        </p:nvSpPr>
        <p:spPr>
          <a:xfrm>
            <a:off x="409911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1805" name="Textfeld 1804"/>
          <p:cNvSpPr txBox="1"/>
          <p:nvPr/>
        </p:nvSpPr>
        <p:spPr>
          <a:xfrm>
            <a:off x="1786756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14</a:t>
            </a:r>
          </a:p>
        </p:txBody>
      </p:sp>
      <p:sp>
        <p:nvSpPr>
          <p:cNvPr id="1806" name="Textfeld 1805"/>
          <p:cNvSpPr txBox="1"/>
          <p:nvPr/>
        </p:nvSpPr>
        <p:spPr>
          <a:xfrm>
            <a:off x="319251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1807" name="Textfeld 1806"/>
          <p:cNvSpPr txBox="1"/>
          <p:nvPr/>
        </p:nvSpPr>
        <p:spPr>
          <a:xfrm>
            <a:off x="4571999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1808" name="Textfeld 1807"/>
          <p:cNvSpPr txBox="1"/>
          <p:nvPr/>
        </p:nvSpPr>
        <p:spPr>
          <a:xfrm>
            <a:off x="5972502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17</a:t>
            </a:r>
          </a:p>
        </p:txBody>
      </p:sp>
      <p:sp>
        <p:nvSpPr>
          <p:cNvPr id="1809" name="Textfeld 1808"/>
          <p:cNvSpPr txBox="1"/>
          <p:nvPr/>
        </p:nvSpPr>
        <p:spPr>
          <a:xfrm>
            <a:off x="7369175" y="29169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18/19</a:t>
            </a:r>
          </a:p>
        </p:txBody>
      </p:sp>
      <p:sp>
        <p:nvSpPr>
          <p:cNvPr id="1810" name="Textfeld 1809"/>
          <p:cNvSpPr txBox="1"/>
          <p:nvPr/>
        </p:nvSpPr>
        <p:spPr>
          <a:xfrm>
            <a:off x="409911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20</a:t>
            </a:r>
          </a:p>
        </p:txBody>
      </p:sp>
      <p:sp>
        <p:nvSpPr>
          <p:cNvPr id="1811" name="Textfeld 1810"/>
          <p:cNvSpPr txBox="1"/>
          <p:nvPr/>
        </p:nvSpPr>
        <p:spPr>
          <a:xfrm>
            <a:off x="1786756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21</a:t>
            </a:r>
          </a:p>
        </p:txBody>
      </p:sp>
      <p:sp>
        <p:nvSpPr>
          <p:cNvPr id="1812" name="Textfeld 1811"/>
          <p:cNvSpPr txBox="1"/>
          <p:nvPr/>
        </p:nvSpPr>
        <p:spPr>
          <a:xfrm>
            <a:off x="319251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22</a:t>
            </a:r>
          </a:p>
        </p:txBody>
      </p:sp>
      <p:sp>
        <p:nvSpPr>
          <p:cNvPr id="1813" name="Textfeld 1812"/>
          <p:cNvSpPr txBox="1"/>
          <p:nvPr/>
        </p:nvSpPr>
        <p:spPr>
          <a:xfrm>
            <a:off x="4571999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23</a:t>
            </a:r>
          </a:p>
        </p:txBody>
      </p:sp>
      <p:sp>
        <p:nvSpPr>
          <p:cNvPr id="1814" name="Textfeld 1813"/>
          <p:cNvSpPr txBox="1"/>
          <p:nvPr/>
        </p:nvSpPr>
        <p:spPr>
          <a:xfrm>
            <a:off x="5972502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24</a:t>
            </a:r>
          </a:p>
        </p:txBody>
      </p:sp>
      <p:sp>
        <p:nvSpPr>
          <p:cNvPr id="1815" name="Textfeld 1814"/>
          <p:cNvSpPr txBox="1"/>
          <p:nvPr/>
        </p:nvSpPr>
        <p:spPr>
          <a:xfrm>
            <a:off x="7369175" y="38313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25/26</a:t>
            </a:r>
          </a:p>
        </p:txBody>
      </p:sp>
      <p:sp>
        <p:nvSpPr>
          <p:cNvPr id="1816" name="Textfeld 1815"/>
          <p:cNvSpPr txBox="1"/>
          <p:nvPr/>
        </p:nvSpPr>
        <p:spPr>
          <a:xfrm>
            <a:off x="409911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27</a:t>
            </a:r>
          </a:p>
        </p:txBody>
      </p:sp>
      <p:sp>
        <p:nvSpPr>
          <p:cNvPr id="1817" name="Textfeld 1816"/>
          <p:cNvSpPr txBox="1"/>
          <p:nvPr/>
        </p:nvSpPr>
        <p:spPr>
          <a:xfrm>
            <a:off x="1786756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28</a:t>
            </a:r>
          </a:p>
        </p:txBody>
      </p:sp>
      <p:sp>
        <p:nvSpPr>
          <p:cNvPr id="1818" name="Textfeld 1817"/>
          <p:cNvSpPr txBox="1"/>
          <p:nvPr/>
        </p:nvSpPr>
        <p:spPr>
          <a:xfrm>
            <a:off x="319251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29</a:t>
            </a:r>
          </a:p>
        </p:txBody>
      </p:sp>
      <p:sp>
        <p:nvSpPr>
          <p:cNvPr id="1819" name="Textfeld 1818"/>
          <p:cNvSpPr txBox="1"/>
          <p:nvPr/>
        </p:nvSpPr>
        <p:spPr>
          <a:xfrm>
            <a:off x="4571999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tx1"/>
                </a:solidFill>
                <a:latin typeface="Calibri" panose="020F0502020204030204" pitchFamily="34" charset="0"/>
              </a:rPr>
              <a:t>30</a:t>
            </a:r>
          </a:p>
        </p:txBody>
      </p:sp>
      <p:sp>
        <p:nvSpPr>
          <p:cNvPr id="1820" name="Textfeld 1819"/>
          <p:cNvSpPr txBox="1"/>
          <p:nvPr/>
        </p:nvSpPr>
        <p:spPr>
          <a:xfrm>
            <a:off x="5972502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 lvl="0"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lvl="0" rtl="0"/>
            <a:r>
              <a:rPr lang="de-DE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31</a:t>
            </a:r>
          </a:p>
        </p:txBody>
      </p:sp>
      <p:sp>
        <p:nvSpPr>
          <p:cNvPr id="1821" name="Textfeld 1820"/>
          <p:cNvSpPr txBox="1"/>
          <p:nvPr/>
        </p:nvSpPr>
        <p:spPr>
          <a:xfrm>
            <a:off x="7369175" y="4745736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>
            <a:defPPr>
              <a:defRPr lang="en-US"/>
            </a:defPPr>
            <a:lvl1pPr>
              <a:defRPr sz="1300" b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1. September/2</a:t>
            </a:r>
          </a:p>
        </p:txBody>
      </p:sp>
      <p:sp>
        <p:nvSpPr>
          <p:cNvPr id="1828" name="Textfeld 1827"/>
          <p:cNvSpPr txBox="1"/>
          <p:nvPr/>
        </p:nvSpPr>
        <p:spPr>
          <a:xfrm>
            <a:off x="358775" y="152400"/>
            <a:ext cx="8382000" cy="699042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 rtl="0"/>
            <a:r>
              <a:rPr lang="de-DE" sz="3600" b="0" dirty="0">
                <a:solidFill>
                  <a:schemeClr val="accent1"/>
                </a:solidFill>
                <a:latin typeface="Calibri" panose="020F0502020204030204" pitchFamily="34" charset="0"/>
              </a:rPr>
              <a:t>August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409911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1786756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71" name="Textfeld 70"/>
          <p:cNvSpPr txBox="1"/>
          <p:nvPr/>
        </p:nvSpPr>
        <p:spPr>
          <a:xfrm>
            <a:off x="3192520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4571999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5972502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7369175" y="5669280"/>
            <a:ext cx="137160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 rtl="0"/>
            <a:r>
              <a:rPr lang="de-DE" sz="13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8/9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9319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1783080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6" name="Textplatzhalt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182112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2" name="Textplatzhalter 2"/>
          <p:cNvSpPr>
            <a:spLocks noGrp="1"/>
          </p:cNvSpPr>
          <p:nvPr>
            <p:ph type="body" sz="quarter" idx="29" hasCustomPrompt="1"/>
          </p:nvPr>
        </p:nvSpPr>
        <p:spPr>
          <a:xfrm>
            <a:off x="458292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8" name="Textplatzhalter 2"/>
          <p:cNvSpPr>
            <a:spLocks noGrp="1"/>
          </p:cNvSpPr>
          <p:nvPr>
            <p:ph type="body" sz="quarter" idx="35" hasCustomPrompt="1"/>
          </p:nvPr>
        </p:nvSpPr>
        <p:spPr>
          <a:xfrm>
            <a:off x="5976051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4" name="Textplatzhalter 2"/>
          <p:cNvSpPr>
            <a:spLocks noGrp="1"/>
          </p:cNvSpPr>
          <p:nvPr>
            <p:ph type="body" sz="quarter" idx="41" hasCustomPrompt="1"/>
          </p:nvPr>
        </p:nvSpPr>
        <p:spPr>
          <a:xfrm>
            <a:off x="7379208" y="13716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9319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1783080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5" name="Textplatzhalter 2"/>
          <p:cNvSpPr>
            <a:spLocks noGrp="1"/>
          </p:cNvSpPr>
          <p:nvPr>
            <p:ph type="body" sz="quarter" idx="22" hasCustomPrompt="1"/>
          </p:nvPr>
        </p:nvSpPr>
        <p:spPr>
          <a:xfrm>
            <a:off x="3182112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1" name="Textplatzhalter 2"/>
          <p:cNvSpPr>
            <a:spLocks noGrp="1"/>
          </p:cNvSpPr>
          <p:nvPr>
            <p:ph type="body" sz="quarter" idx="28" hasCustomPrompt="1"/>
          </p:nvPr>
        </p:nvSpPr>
        <p:spPr>
          <a:xfrm>
            <a:off x="458292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7" name="Textplatzhalter 2"/>
          <p:cNvSpPr>
            <a:spLocks noGrp="1"/>
          </p:cNvSpPr>
          <p:nvPr>
            <p:ph type="body" sz="quarter" idx="34" hasCustomPrompt="1"/>
          </p:nvPr>
        </p:nvSpPr>
        <p:spPr>
          <a:xfrm>
            <a:off x="5976051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3" name="Textplatzhalt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379208" y="22860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9319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1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1783080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7" name="Textplatzhalt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182112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3" name="Textplatzhalter 2"/>
          <p:cNvSpPr>
            <a:spLocks noGrp="1"/>
          </p:cNvSpPr>
          <p:nvPr>
            <p:ph type="body" sz="quarter" idx="30" hasCustomPrompt="1"/>
          </p:nvPr>
        </p:nvSpPr>
        <p:spPr>
          <a:xfrm>
            <a:off x="458292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9" name="Textplatzhalter 2"/>
          <p:cNvSpPr>
            <a:spLocks noGrp="1"/>
          </p:cNvSpPr>
          <p:nvPr>
            <p:ph type="body" sz="quarter" idx="36" hasCustomPrompt="1"/>
          </p:nvPr>
        </p:nvSpPr>
        <p:spPr>
          <a:xfrm>
            <a:off x="5976051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5" name="Textplatzhalt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379208" y="32004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1783080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8" name="Textplatzhalter 2"/>
          <p:cNvSpPr>
            <a:spLocks noGrp="1"/>
          </p:cNvSpPr>
          <p:nvPr>
            <p:ph type="body" sz="quarter" idx="25" hasCustomPrompt="1"/>
          </p:nvPr>
        </p:nvSpPr>
        <p:spPr>
          <a:xfrm>
            <a:off x="3182112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4" name="Textplatzhalt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8292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0" name="Textplatzhalter 2"/>
          <p:cNvSpPr>
            <a:spLocks noGrp="1"/>
          </p:cNvSpPr>
          <p:nvPr>
            <p:ph type="body" sz="quarter" idx="37" hasCustomPrompt="1"/>
          </p:nvPr>
        </p:nvSpPr>
        <p:spPr>
          <a:xfrm>
            <a:off x="5976051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6" name="Textplatzhalter 2"/>
          <p:cNvSpPr>
            <a:spLocks noGrp="1"/>
          </p:cNvSpPr>
          <p:nvPr>
            <p:ph type="body" sz="quarter" idx="43" hasCustomPrompt="1"/>
          </p:nvPr>
        </p:nvSpPr>
        <p:spPr>
          <a:xfrm>
            <a:off x="7379208" y="41148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9319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1783080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9" name="Textplatzhalter 2"/>
          <p:cNvSpPr>
            <a:spLocks noGrp="1"/>
          </p:cNvSpPr>
          <p:nvPr>
            <p:ph type="body" sz="quarter" idx="26" hasCustomPrompt="1"/>
          </p:nvPr>
        </p:nvSpPr>
        <p:spPr>
          <a:xfrm>
            <a:off x="3182112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5" name="Textplatzhalt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58292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1" name="Textplatzhalter 2"/>
          <p:cNvSpPr>
            <a:spLocks noGrp="1"/>
          </p:cNvSpPr>
          <p:nvPr>
            <p:ph type="body" sz="quarter" idx="38" hasCustomPrompt="1"/>
          </p:nvPr>
        </p:nvSpPr>
        <p:spPr>
          <a:xfrm>
            <a:off x="5976051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7" name="Textplatzhalter 2"/>
          <p:cNvSpPr>
            <a:spLocks noGrp="1"/>
          </p:cNvSpPr>
          <p:nvPr>
            <p:ph type="body" sz="quarter" idx="44" hasCustomPrompt="1"/>
          </p:nvPr>
        </p:nvSpPr>
        <p:spPr>
          <a:xfrm>
            <a:off x="7379208" y="5029200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9319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21" hasCustomPrompt="1"/>
          </p:nvPr>
        </p:nvSpPr>
        <p:spPr>
          <a:xfrm>
            <a:off x="1783080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0" name="Textplatzhalter 2"/>
          <p:cNvSpPr>
            <a:spLocks noGrp="1"/>
          </p:cNvSpPr>
          <p:nvPr>
            <p:ph type="body" sz="quarter" idx="27" hasCustomPrompt="1"/>
          </p:nvPr>
        </p:nvSpPr>
        <p:spPr>
          <a:xfrm>
            <a:off x="3182112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56" name="Textplatzhalter 2"/>
          <p:cNvSpPr>
            <a:spLocks noGrp="1"/>
          </p:cNvSpPr>
          <p:nvPr>
            <p:ph type="body" sz="quarter" idx="33" hasCustomPrompt="1"/>
          </p:nvPr>
        </p:nvSpPr>
        <p:spPr>
          <a:xfrm>
            <a:off x="458292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2" name="Textplatzhalt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976051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68" name="Textplatzhalter 2"/>
          <p:cNvSpPr>
            <a:spLocks noGrp="1"/>
          </p:cNvSpPr>
          <p:nvPr>
            <p:ph type="body" sz="quarter" idx="45" hasCustomPrompt="1"/>
          </p:nvPr>
        </p:nvSpPr>
        <p:spPr>
          <a:xfrm>
            <a:off x="7379208" y="5952744"/>
            <a:ext cx="1377950" cy="686371"/>
          </a:xfrm>
        </p:spPr>
        <p:txBody>
          <a:bodyPr rtlCol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latin typeface="Calibri" panose="020F0502020204030204" pitchFamily="34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de-DE" dirty="0"/>
              <a:t>Klicken Sie, um Text hinzuzufügen.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46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de-DE"/>
              <a:t>18.11.2017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47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8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3CB5F7B-7C15-41FD-9488-0FCC5C0A130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5870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im_rechts"/>
          <p:cNvSpPr/>
          <p:nvPr/>
        </p:nvSpPr>
        <p:spPr>
          <a:xfrm>
            <a:off x="9296400" y="152400"/>
            <a:ext cx="1295400" cy="655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85" name="shim_links"/>
          <p:cNvSpPr/>
          <p:nvPr/>
        </p:nvSpPr>
        <p:spPr>
          <a:xfrm>
            <a:off x="-1447800" y="152400"/>
            <a:ext cx="1295400" cy="6556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26123" y="95251"/>
            <a:ext cx="8870731" cy="6662900"/>
          </a:xfrm>
          <a:prstGeom prst="roundRect">
            <a:avLst>
              <a:gd name="adj" fmla="val 2527"/>
            </a:avLst>
          </a:prstGeom>
          <a:solidFill>
            <a:schemeClr val="bg1"/>
          </a:solidFill>
          <a:ln>
            <a:noFill/>
          </a:ln>
          <a:effectLst>
            <a:innerShdw blurRad="101600" dist="25400" dir="16200000">
              <a:prstClr val="black">
                <a:alpha val="14000"/>
              </a:prstClr>
            </a:innerShdw>
            <a:outerShdw blurRad="63500" sx="101000" sy="101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>
              <a:latin typeface="Calibri" panose="020F0502020204030204" pitchFamily="34" charset="0"/>
            </a:endParaRPr>
          </a:p>
        </p:txBody>
      </p:sp>
      <p:grpSp>
        <p:nvGrpSpPr>
          <p:cNvPr id="3618" name="Gruppe 3617"/>
          <p:cNvGrpSpPr/>
          <p:nvPr/>
        </p:nvGrpSpPr>
        <p:grpSpPr>
          <a:xfrm>
            <a:off x="379476" y="1242060"/>
            <a:ext cx="8385048" cy="678180"/>
            <a:chOff x="396240" y="1242060"/>
            <a:chExt cx="8347710" cy="678180"/>
          </a:xfrm>
        </p:grpSpPr>
        <p:cxnSp>
          <p:nvCxnSpPr>
            <p:cNvPr id="3665" name="Gerader Verbinder 3664"/>
            <p:cNvCxnSpPr/>
            <p:nvPr/>
          </p:nvCxnSpPr>
          <p:spPr>
            <a:xfrm>
              <a:off x="39624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6" name="Gerader Verbinder 3665"/>
            <p:cNvCxnSpPr/>
            <p:nvPr/>
          </p:nvCxnSpPr>
          <p:spPr>
            <a:xfrm>
              <a:off x="1787525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7" name="Gerader Verbinder 3666"/>
            <p:cNvCxnSpPr/>
            <p:nvPr/>
          </p:nvCxnSpPr>
          <p:spPr>
            <a:xfrm>
              <a:off x="317881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8" name="Gerader Verbinder 3667"/>
            <p:cNvCxnSpPr/>
            <p:nvPr/>
          </p:nvCxnSpPr>
          <p:spPr>
            <a:xfrm>
              <a:off x="4570095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9" name="Gerader Verbinder 3668"/>
            <p:cNvCxnSpPr/>
            <p:nvPr/>
          </p:nvCxnSpPr>
          <p:spPr>
            <a:xfrm>
              <a:off x="596138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0" name="Gerader Verbinder 3669"/>
            <p:cNvCxnSpPr/>
            <p:nvPr/>
          </p:nvCxnSpPr>
          <p:spPr>
            <a:xfrm>
              <a:off x="7352665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1" name="Gerader Verbinder 3670"/>
            <p:cNvCxnSpPr/>
            <p:nvPr/>
          </p:nvCxnSpPr>
          <p:spPr>
            <a:xfrm>
              <a:off x="874395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19" name="Gruppe 3618"/>
          <p:cNvGrpSpPr/>
          <p:nvPr/>
        </p:nvGrpSpPr>
        <p:grpSpPr>
          <a:xfrm>
            <a:off x="379476" y="2163924"/>
            <a:ext cx="8385048" cy="678180"/>
            <a:chOff x="396240" y="1242060"/>
            <a:chExt cx="8347710" cy="678180"/>
          </a:xfrm>
        </p:grpSpPr>
        <p:cxnSp>
          <p:nvCxnSpPr>
            <p:cNvPr id="3658" name="Gerader Verbinder 3657"/>
            <p:cNvCxnSpPr/>
            <p:nvPr/>
          </p:nvCxnSpPr>
          <p:spPr>
            <a:xfrm>
              <a:off x="39624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9" name="Gerader Verbinder 3658"/>
            <p:cNvCxnSpPr/>
            <p:nvPr/>
          </p:nvCxnSpPr>
          <p:spPr>
            <a:xfrm>
              <a:off x="1787525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0" name="Gerader Verbinder 3659"/>
            <p:cNvCxnSpPr/>
            <p:nvPr/>
          </p:nvCxnSpPr>
          <p:spPr>
            <a:xfrm>
              <a:off x="317881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1" name="Gerader Verbinder 3660"/>
            <p:cNvCxnSpPr/>
            <p:nvPr/>
          </p:nvCxnSpPr>
          <p:spPr>
            <a:xfrm>
              <a:off x="4570095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2" name="Gerader Verbinder 3661"/>
            <p:cNvCxnSpPr/>
            <p:nvPr/>
          </p:nvCxnSpPr>
          <p:spPr>
            <a:xfrm>
              <a:off x="596138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3" name="Gerader Verbinder 3662"/>
            <p:cNvCxnSpPr/>
            <p:nvPr/>
          </p:nvCxnSpPr>
          <p:spPr>
            <a:xfrm>
              <a:off x="7352665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4" name="Gerader Verbinder 3663"/>
            <p:cNvCxnSpPr/>
            <p:nvPr/>
          </p:nvCxnSpPr>
          <p:spPr>
            <a:xfrm>
              <a:off x="874395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20" name="Gruppe 3619"/>
          <p:cNvGrpSpPr/>
          <p:nvPr/>
        </p:nvGrpSpPr>
        <p:grpSpPr>
          <a:xfrm>
            <a:off x="379476" y="3085788"/>
            <a:ext cx="8385048" cy="678180"/>
            <a:chOff x="396240" y="1242060"/>
            <a:chExt cx="8347710" cy="678180"/>
          </a:xfrm>
        </p:grpSpPr>
        <p:cxnSp>
          <p:nvCxnSpPr>
            <p:cNvPr id="3651" name="Gerader Verbinder 3650"/>
            <p:cNvCxnSpPr/>
            <p:nvPr/>
          </p:nvCxnSpPr>
          <p:spPr>
            <a:xfrm>
              <a:off x="39624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2" name="Gerader Verbinder 3651"/>
            <p:cNvCxnSpPr/>
            <p:nvPr/>
          </p:nvCxnSpPr>
          <p:spPr>
            <a:xfrm>
              <a:off x="1787525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3" name="Gerader Verbinder 3652"/>
            <p:cNvCxnSpPr/>
            <p:nvPr/>
          </p:nvCxnSpPr>
          <p:spPr>
            <a:xfrm>
              <a:off x="317881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4" name="Gerader Verbinder 3653"/>
            <p:cNvCxnSpPr/>
            <p:nvPr/>
          </p:nvCxnSpPr>
          <p:spPr>
            <a:xfrm>
              <a:off x="4570095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5" name="Gerader Verbinder 3654"/>
            <p:cNvCxnSpPr/>
            <p:nvPr/>
          </p:nvCxnSpPr>
          <p:spPr>
            <a:xfrm>
              <a:off x="596138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6" name="Gerader Verbinder 3655"/>
            <p:cNvCxnSpPr/>
            <p:nvPr/>
          </p:nvCxnSpPr>
          <p:spPr>
            <a:xfrm>
              <a:off x="7352665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7" name="Gerader Verbinder 3656"/>
            <p:cNvCxnSpPr/>
            <p:nvPr/>
          </p:nvCxnSpPr>
          <p:spPr>
            <a:xfrm>
              <a:off x="874395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21" name="Gruppe 3620"/>
          <p:cNvGrpSpPr/>
          <p:nvPr/>
        </p:nvGrpSpPr>
        <p:grpSpPr>
          <a:xfrm>
            <a:off x="379476" y="4007652"/>
            <a:ext cx="8385048" cy="678180"/>
            <a:chOff x="396240" y="1242060"/>
            <a:chExt cx="8347710" cy="678180"/>
          </a:xfrm>
        </p:grpSpPr>
        <p:cxnSp>
          <p:nvCxnSpPr>
            <p:cNvPr id="3644" name="Gerader Verbinder 3643"/>
            <p:cNvCxnSpPr/>
            <p:nvPr/>
          </p:nvCxnSpPr>
          <p:spPr>
            <a:xfrm>
              <a:off x="39624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5" name="Gerader Verbinder 3644"/>
            <p:cNvCxnSpPr/>
            <p:nvPr/>
          </p:nvCxnSpPr>
          <p:spPr>
            <a:xfrm>
              <a:off x="1787525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6" name="Gerader Verbinder 3645"/>
            <p:cNvCxnSpPr/>
            <p:nvPr/>
          </p:nvCxnSpPr>
          <p:spPr>
            <a:xfrm>
              <a:off x="317881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7" name="Gerader Verbinder 3646"/>
            <p:cNvCxnSpPr/>
            <p:nvPr/>
          </p:nvCxnSpPr>
          <p:spPr>
            <a:xfrm>
              <a:off x="4570095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8" name="Gerader Verbinder 3647"/>
            <p:cNvCxnSpPr/>
            <p:nvPr/>
          </p:nvCxnSpPr>
          <p:spPr>
            <a:xfrm>
              <a:off x="596138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9" name="Gerader Verbinder 3648"/>
            <p:cNvCxnSpPr/>
            <p:nvPr/>
          </p:nvCxnSpPr>
          <p:spPr>
            <a:xfrm>
              <a:off x="7352665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0" name="Gerader Verbinder 3649"/>
            <p:cNvCxnSpPr/>
            <p:nvPr/>
          </p:nvCxnSpPr>
          <p:spPr>
            <a:xfrm>
              <a:off x="874395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22" name="Gruppe 3621"/>
          <p:cNvGrpSpPr/>
          <p:nvPr/>
        </p:nvGrpSpPr>
        <p:grpSpPr>
          <a:xfrm>
            <a:off x="379476" y="4929516"/>
            <a:ext cx="8385048" cy="678180"/>
            <a:chOff x="396240" y="1242060"/>
            <a:chExt cx="8347710" cy="678180"/>
          </a:xfrm>
        </p:grpSpPr>
        <p:cxnSp>
          <p:nvCxnSpPr>
            <p:cNvPr id="3637" name="Gerader Verbinder 3636"/>
            <p:cNvCxnSpPr/>
            <p:nvPr/>
          </p:nvCxnSpPr>
          <p:spPr>
            <a:xfrm>
              <a:off x="39624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8" name="Gerader Verbinder 3637"/>
            <p:cNvCxnSpPr/>
            <p:nvPr/>
          </p:nvCxnSpPr>
          <p:spPr>
            <a:xfrm>
              <a:off x="1787525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9" name="Gerader Verbinder 3638"/>
            <p:cNvCxnSpPr/>
            <p:nvPr/>
          </p:nvCxnSpPr>
          <p:spPr>
            <a:xfrm>
              <a:off x="317881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0" name="Gerader Verbinder 3639"/>
            <p:cNvCxnSpPr/>
            <p:nvPr/>
          </p:nvCxnSpPr>
          <p:spPr>
            <a:xfrm>
              <a:off x="4570095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1" name="Gerader Verbinder 3640"/>
            <p:cNvCxnSpPr/>
            <p:nvPr/>
          </p:nvCxnSpPr>
          <p:spPr>
            <a:xfrm>
              <a:off x="596138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2" name="Gerader Verbinder 3641"/>
            <p:cNvCxnSpPr/>
            <p:nvPr/>
          </p:nvCxnSpPr>
          <p:spPr>
            <a:xfrm>
              <a:off x="7352665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3" name="Gerader Verbinder 3642"/>
            <p:cNvCxnSpPr/>
            <p:nvPr/>
          </p:nvCxnSpPr>
          <p:spPr>
            <a:xfrm>
              <a:off x="874395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23" name="Gruppe 3622"/>
          <p:cNvGrpSpPr/>
          <p:nvPr/>
        </p:nvGrpSpPr>
        <p:grpSpPr>
          <a:xfrm>
            <a:off x="379476" y="5851382"/>
            <a:ext cx="8385048" cy="678180"/>
            <a:chOff x="396240" y="1242060"/>
            <a:chExt cx="8347710" cy="678180"/>
          </a:xfrm>
        </p:grpSpPr>
        <p:cxnSp>
          <p:nvCxnSpPr>
            <p:cNvPr id="3630" name="Gerader Verbinder 3629"/>
            <p:cNvCxnSpPr/>
            <p:nvPr/>
          </p:nvCxnSpPr>
          <p:spPr>
            <a:xfrm>
              <a:off x="39624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1" name="Gerader Verbinder 3630"/>
            <p:cNvCxnSpPr/>
            <p:nvPr/>
          </p:nvCxnSpPr>
          <p:spPr>
            <a:xfrm>
              <a:off x="1787525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2" name="Gerader Verbinder 3631"/>
            <p:cNvCxnSpPr/>
            <p:nvPr/>
          </p:nvCxnSpPr>
          <p:spPr>
            <a:xfrm>
              <a:off x="317881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3" name="Gerader Verbinder 3632"/>
            <p:cNvCxnSpPr/>
            <p:nvPr/>
          </p:nvCxnSpPr>
          <p:spPr>
            <a:xfrm>
              <a:off x="4570095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4" name="Gerader Verbinder 3633"/>
            <p:cNvCxnSpPr/>
            <p:nvPr/>
          </p:nvCxnSpPr>
          <p:spPr>
            <a:xfrm>
              <a:off x="596138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5" name="Gerader Verbinder 3634"/>
            <p:cNvCxnSpPr/>
            <p:nvPr/>
          </p:nvCxnSpPr>
          <p:spPr>
            <a:xfrm>
              <a:off x="7352665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6" name="Gerader Verbinder 3635"/>
            <p:cNvCxnSpPr/>
            <p:nvPr/>
          </p:nvCxnSpPr>
          <p:spPr>
            <a:xfrm>
              <a:off x="8743950" y="1242060"/>
              <a:ext cx="0" cy="67818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pe 14"/>
          <p:cNvGrpSpPr/>
          <p:nvPr/>
        </p:nvGrpSpPr>
        <p:grpSpPr>
          <a:xfrm>
            <a:off x="381000" y="944880"/>
            <a:ext cx="8382000" cy="5696712"/>
            <a:chOff x="381000" y="944880"/>
            <a:chExt cx="8382000" cy="5696712"/>
          </a:xfrm>
        </p:grpSpPr>
        <p:grpSp>
          <p:nvGrpSpPr>
            <p:cNvPr id="3617" name="Gruppe 3616"/>
            <p:cNvGrpSpPr/>
            <p:nvPr/>
          </p:nvGrpSpPr>
          <p:grpSpPr>
            <a:xfrm>
              <a:off x="381000" y="1143000"/>
              <a:ext cx="8382000" cy="5498592"/>
              <a:chOff x="381000" y="1143000"/>
              <a:chExt cx="8382000" cy="5498592"/>
            </a:xfrm>
          </p:grpSpPr>
          <p:cxnSp>
            <p:nvCxnSpPr>
              <p:cNvPr id="3672" name="Gerader Verbinder 3671"/>
              <p:cNvCxnSpPr/>
              <p:nvPr/>
            </p:nvCxnSpPr>
            <p:spPr>
              <a:xfrm>
                <a:off x="381000" y="1143000"/>
                <a:ext cx="8382000" cy="0"/>
              </a:xfrm>
              <a:prstGeom prst="line">
                <a:avLst/>
              </a:prstGeom>
              <a:ln w="12700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3" name="Gerader Verbinder 3672"/>
              <p:cNvCxnSpPr/>
              <p:nvPr/>
            </p:nvCxnSpPr>
            <p:spPr>
              <a:xfrm>
                <a:off x="381000" y="2059432"/>
                <a:ext cx="8382000" cy="0"/>
              </a:xfrm>
              <a:prstGeom prst="line">
                <a:avLst/>
              </a:prstGeom>
              <a:ln w="12700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4" name="Gerader Verbinder 3673"/>
              <p:cNvCxnSpPr/>
              <p:nvPr/>
            </p:nvCxnSpPr>
            <p:spPr>
              <a:xfrm>
                <a:off x="381000" y="2975864"/>
                <a:ext cx="8382000" cy="0"/>
              </a:xfrm>
              <a:prstGeom prst="line">
                <a:avLst/>
              </a:prstGeom>
              <a:ln w="12700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5" name="Gerader Verbinder 3674"/>
              <p:cNvCxnSpPr/>
              <p:nvPr/>
            </p:nvCxnSpPr>
            <p:spPr>
              <a:xfrm>
                <a:off x="381000" y="3892296"/>
                <a:ext cx="8382000" cy="0"/>
              </a:xfrm>
              <a:prstGeom prst="line">
                <a:avLst/>
              </a:prstGeom>
              <a:ln w="12700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6" name="Gerader Verbinder 3675"/>
              <p:cNvCxnSpPr/>
              <p:nvPr/>
            </p:nvCxnSpPr>
            <p:spPr>
              <a:xfrm>
                <a:off x="381000" y="4808728"/>
                <a:ext cx="8382000" cy="0"/>
              </a:xfrm>
              <a:prstGeom prst="line">
                <a:avLst/>
              </a:prstGeom>
              <a:ln w="12700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7" name="Gerader Verbinder 3676"/>
              <p:cNvCxnSpPr/>
              <p:nvPr/>
            </p:nvCxnSpPr>
            <p:spPr>
              <a:xfrm>
                <a:off x="381000" y="5725160"/>
                <a:ext cx="8382000" cy="0"/>
              </a:xfrm>
              <a:prstGeom prst="line">
                <a:avLst/>
              </a:prstGeom>
              <a:ln w="12700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8" name="Gerader Verbinder 3677"/>
              <p:cNvCxnSpPr/>
              <p:nvPr/>
            </p:nvCxnSpPr>
            <p:spPr>
              <a:xfrm>
                <a:off x="381000" y="6641592"/>
                <a:ext cx="8382000" cy="0"/>
              </a:xfrm>
              <a:prstGeom prst="line">
                <a:avLst/>
              </a:prstGeom>
              <a:ln w="12700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24" name="Gruppe 3623"/>
            <p:cNvGrpSpPr/>
            <p:nvPr/>
          </p:nvGrpSpPr>
          <p:grpSpPr>
            <a:xfrm>
              <a:off x="1776984" y="944880"/>
              <a:ext cx="5590032" cy="128016"/>
              <a:chOff x="1787525" y="944880"/>
              <a:chExt cx="5565140" cy="128016"/>
            </a:xfrm>
          </p:grpSpPr>
          <p:cxnSp>
            <p:nvCxnSpPr>
              <p:cNvPr id="3625" name="Gerader Verbinder 3624"/>
              <p:cNvCxnSpPr/>
              <p:nvPr/>
            </p:nvCxnSpPr>
            <p:spPr>
              <a:xfrm>
                <a:off x="1787525" y="944880"/>
                <a:ext cx="0" cy="128016"/>
              </a:xfrm>
              <a:prstGeom prst="line">
                <a:avLst/>
              </a:prstGeom>
              <a:ln w="12700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6" name="Gerader Verbinder 3625"/>
              <p:cNvCxnSpPr/>
              <p:nvPr/>
            </p:nvCxnSpPr>
            <p:spPr>
              <a:xfrm>
                <a:off x="3178810" y="944880"/>
                <a:ext cx="0" cy="128016"/>
              </a:xfrm>
              <a:prstGeom prst="line">
                <a:avLst/>
              </a:prstGeom>
              <a:ln w="12700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7" name="Gerader Verbinder 3626"/>
              <p:cNvCxnSpPr/>
              <p:nvPr/>
            </p:nvCxnSpPr>
            <p:spPr>
              <a:xfrm>
                <a:off x="4570095" y="944880"/>
                <a:ext cx="0" cy="128016"/>
              </a:xfrm>
              <a:prstGeom prst="line">
                <a:avLst/>
              </a:prstGeom>
              <a:ln w="12700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8" name="Gerader Verbinder 3627"/>
              <p:cNvCxnSpPr/>
              <p:nvPr/>
            </p:nvCxnSpPr>
            <p:spPr>
              <a:xfrm>
                <a:off x="5961380" y="944880"/>
                <a:ext cx="0" cy="128016"/>
              </a:xfrm>
              <a:prstGeom prst="line">
                <a:avLst/>
              </a:prstGeom>
              <a:ln w="12700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9" name="Gerader Verbinder 3628"/>
              <p:cNvCxnSpPr/>
              <p:nvPr/>
            </p:nvCxnSpPr>
            <p:spPr>
              <a:xfrm>
                <a:off x="7352665" y="944880"/>
                <a:ext cx="0" cy="128016"/>
              </a:xfrm>
              <a:prstGeom prst="line">
                <a:avLst/>
              </a:prstGeom>
              <a:ln w="12700">
                <a:solidFill>
                  <a:schemeClr val="bg2">
                    <a:lumMod val="9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rechter Ring"/>
          <p:cNvGrpSpPr/>
          <p:nvPr/>
        </p:nvGrpSpPr>
        <p:grpSpPr>
          <a:xfrm>
            <a:off x="8701801" y="0"/>
            <a:ext cx="145110" cy="336423"/>
            <a:chOff x="8654176" y="0"/>
            <a:chExt cx="145110" cy="336423"/>
          </a:xfrm>
        </p:grpSpPr>
        <p:sp>
          <p:nvSpPr>
            <p:cNvPr id="29" name="Ellipse 28"/>
            <p:cNvSpPr/>
            <p:nvPr/>
          </p:nvSpPr>
          <p:spPr>
            <a:xfrm>
              <a:off x="8654176" y="199263"/>
              <a:ext cx="137160" cy="13716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de-DE" dirty="0">
                <a:latin typeface="Calibri" panose="020F0502020204030204" pitchFamily="34" charset="0"/>
              </a:endParaRPr>
            </a:p>
          </p:txBody>
        </p:sp>
        <p:pic>
          <p:nvPicPr>
            <p:cNvPr id="1061" name="Bild 37"/>
            <p:cNvPicPr>
              <a:picLocks noChangeAspect="1" noChangeArrowheads="1"/>
            </p:cNvPicPr>
            <p:nvPr/>
          </p:nvPicPr>
          <p:blipFill rotWithShape="1"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519"/>
            <a:stretch/>
          </p:blipFill>
          <p:spPr bwMode="auto">
            <a:xfrm>
              <a:off x="8655848" y="0"/>
              <a:ext cx="143438" cy="335588"/>
            </a:xfrm>
            <a:prstGeom prst="rect">
              <a:avLst/>
            </a:prstGeom>
            <a:noFill/>
            <a:ln>
              <a:noFill/>
            </a:ln>
            <a:effectLst>
              <a:outerShdw blurRad="114300" dir="600000" algn="ctr" rotWithShape="0">
                <a:schemeClr val="bg2">
                  <a:alpha val="33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" name="linker Ring"/>
          <p:cNvGrpSpPr/>
          <p:nvPr/>
        </p:nvGrpSpPr>
        <p:grpSpPr>
          <a:xfrm>
            <a:off x="301625" y="0"/>
            <a:ext cx="144654" cy="336423"/>
            <a:chOff x="349250" y="0"/>
            <a:chExt cx="144654" cy="336423"/>
          </a:xfrm>
        </p:grpSpPr>
        <p:sp>
          <p:nvSpPr>
            <p:cNvPr id="27" name="Ellipse 26"/>
            <p:cNvSpPr/>
            <p:nvPr/>
          </p:nvSpPr>
          <p:spPr>
            <a:xfrm>
              <a:off x="349250" y="199263"/>
              <a:ext cx="137160" cy="13716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de-DE" dirty="0">
                <a:latin typeface="Calibri" panose="020F0502020204030204" pitchFamily="34" charset="0"/>
              </a:endParaRPr>
            </a:p>
          </p:txBody>
        </p:sp>
        <p:pic>
          <p:nvPicPr>
            <p:cNvPr id="48" name="Bild 37"/>
            <p:cNvPicPr>
              <a:picLocks noChangeAspect="1" noChangeArrowheads="1"/>
            </p:cNvPicPr>
            <p:nvPr/>
          </p:nvPicPr>
          <p:blipFill rotWithShape="1"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519"/>
            <a:stretch/>
          </p:blipFill>
          <p:spPr bwMode="auto">
            <a:xfrm>
              <a:off x="350466" y="0"/>
              <a:ext cx="143438" cy="335588"/>
            </a:xfrm>
            <a:prstGeom prst="rect">
              <a:avLst/>
            </a:prstGeom>
            <a:noFill/>
            <a:ln>
              <a:noFill/>
            </a:ln>
            <a:effectLst>
              <a:outerShdw blurRad="114300" dir="600000" algn="ctr" rotWithShape="0">
                <a:schemeClr val="bg2">
                  <a:alpha val="33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42" name="Textfeld 1841"/>
          <p:cNvSpPr txBox="1"/>
          <p:nvPr/>
        </p:nvSpPr>
        <p:spPr>
          <a:xfrm>
            <a:off x="588581" y="895350"/>
            <a:ext cx="1014250" cy="244602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ctr" rtl="0"/>
            <a:r>
              <a:rPr lang="de-DE" sz="1200" b="1" dirty="0">
                <a:solidFill>
                  <a:schemeClr val="accent1"/>
                </a:solidFill>
                <a:latin typeface="Calibri" panose="020F0502020204030204" pitchFamily="34" charset="0"/>
              </a:rPr>
              <a:t>MONTAG</a:t>
            </a:r>
          </a:p>
        </p:txBody>
      </p:sp>
      <p:sp>
        <p:nvSpPr>
          <p:cNvPr id="1843" name="Textfeld 1842"/>
          <p:cNvSpPr txBox="1"/>
          <p:nvPr/>
        </p:nvSpPr>
        <p:spPr>
          <a:xfrm>
            <a:off x="1981200" y="895350"/>
            <a:ext cx="1014250" cy="244602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ctr" rtl="0"/>
            <a:r>
              <a:rPr lang="de-DE" sz="1200" b="1" dirty="0">
                <a:solidFill>
                  <a:schemeClr val="accent1"/>
                </a:solidFill>
                <a:latin typeface="Calibri" panose="020F0502020204030204" pitchFamily="34" charset="0"/>
              </a:rPr>
              <a:t>DIENSTAG</a:t>
            </a:r>
          </a:p>
        </p:txBody>
      </p:sp>
      <p:sp>
        <p:nvSpPr>
          <p:cNvPr id="1844" name="Textfeld 1843"/>
          <p:cNvSpPr txBox="1"/>
          <p:nvPr/>
        </p:nvSpPr>
        <p:spPr>
          <a:xfrm>
            <a:off x="3255580" y="895350"/>
            <a:ext cx="1271750" cy="244602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ctr" rtl="0"/>
            <a:r>
              <a:rPr lang="de-DE" sz="1200" b="1" dirty="0">
                <a:solidFill>
                  <a:schemeClr val="accent1"/>
                </a:solidFill>
                <a:latin typeface="Calibri" panose="020F0502020204030204" pitchFamily="34" charset="0"/>
              </a:rPr>
              <a:t>MITTWOCH</a:t>
            </a:r>
          </a:p>
        </p:txBody>
      </p:sp>
      <p:sp>
        <p:nvSpPr>
          <p:cNvPr id="1845" name="Textfeld 1844"/>
          <p:cNvSpPr txBox="1"/>
          <p:nvPr/>
        </p:nvSpPr>
        <p:spPr>
          <a:xfrm>
            <a:off x="4637690" y="895350"/>
            <a:ext cx="1250730" cy="244602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ctr" rtl="0"/>
            <a:r>
              <a:rPr lang="de-DE" sz="1200" b="1" dirty="0">
                <a:solidFill>
                  <a:schemeClr val="accent1"/>
                </a:solidFill>
                <a:latin typeface="Calibri" panose="020F0502020204030204" pitchFamily="34" charset="0"/>
              </a:rPr>
              <a:t>DONNERSTAG</a:t>
            </a:r>
          </a:p>
        </p:txBody>
      </p:sp>
      <p:sp>
        <p:nvSpPr>
          <p:cNvPr id="1846" name="Textfeld 1845"/>
          <p:cNvSpPr txBox="1"/>
          <p:nvPr/>
        </p:nvSpPr>
        <p:spPr>
          <a:xfrm>
            <a:off x="6172200" y="895350"/>
            <a:ext cx="1014250" cy="244602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ctr" rtl="0"/>
            <a:r>
              <a:rPr lang="de-DE" sz="1200" b="1" dirty="0">
                <a:solidFill>
                  <a:schemeClr val="accent1"/>
                </a:solidFill>
                <a:latin typeface="Calibri" panose="020F0502020204030204" pitchFamily="34" charset="0"/>
              </a:rPr>
              <a:t>FREITAG</a:t>
            </a:r>
          </a:p>
        </p:txBody>
      </p:sp>
      <p:sp>
        <p:nvSpPr>
          <p:cNvPr id="1847" name="Textfeld 1846"/>
          <p:cNvSpPr txBox="1"/>
          <p:nvPr/>
        </p:nvSpPr>
        <p:spPr>
          <a:xfrm>
            <a:off x="7522779" y="895350"/>
            <a:ext cx="1014250" cy="244602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ctr" rtl="0"/>
            <a:r>
              <a:rPr lang="de-DE" sz="1200" b="1" dirty="0">
                <a:solidFill>
                  <a:schemeClr val="accent1"/>
                </a:solidFill>
                <a:latin typeface="Calibri" panose="020F0502020204030204" pitchFamily="34" charset="0"/>
              </a:rPr>
              <a:t>SA/SO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7708506" y="423787"/>
            <a:ext cx="1014250" cy="384048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r" rtl="0"/>
            <a:r>
              <a:rPr lang="de-DE" sz="2400" dirty="0">
                <a:solidFill>
                  <a:schemeClr val="accent1"/>
                </a:solidFill>
                <a:latin typeface="Calibri" panose="020F0502020204030204" pitchFamily="34" charset="0"/>
              </a:rPr>
              <a:t>2018</a:t>
            </a: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58775" y="152400"/>
            <a:ext cx="8382000" cy="699042"/>
          </a:xfrm>
          <a:prstGeom prst="rect">
            <a:avLst/>
          </a:prstGeom>
        </p:spPr>
        <p:txBody>
          <a:bodyPr vert="horz" lIns="91440" tIns="0" rIns="91440" bIns="0" rtlCol="0" anchor="b">
            <a:noAutofit/>
          </a:bodyPr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Text Placeholder 2" hidden="1"/>
          <p:cNvSpPr>
            <a:spLocks noGrp="1"/>
          </p:cNvSpPr>
          <p:nvPr>
            <p:ph type="body" idx="1"/>
          </p:nvPr>
        </p:nvSpPr>
        <p:spPr>
          <a:xfrm>
            <a:off x="381000" y="1143000"/>
            <a:ext cx="83820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 rtl="0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 rtl="0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 rtl="0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 rtl="0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81000" y="6619100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r>
              <a:rPr lang="de-DE"/>
              <a:t>18.11.2017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619100"/>
            <a:ext cx="2895600" cy="1828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80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629400" y="6619100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fld id="{53CB5F7B-7C15-41FD-9488-0FCC5C0A130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6" name="Anweisungstext"/>
          <p:cNvSpPr/>
          <p:nvPr/>
        </p:nvSpPr>
        <p:spPr>
          <a:xfrm>
            <a:off x="9296400" y="-26670"/>
            <a:ext cx="1143000" cy="6858000"/>
          </a:xfrm>
          <a:prstGeom prst="roundRect">
            <a:avLst>
              <a:gd name="adj" fmla="val 6795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spcBef>
                <a:spcPts val="1200"/>
              </a:spcBef>
            </a:pPr>
            <a:r>
              <a:rPr lang="de-DE" sz="1100" b="1" i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Notiz: </a:t>
            </a:r>
          </a:p>
          <a:p>
            <a:pPr rtl="0">
              <a:spcBef>
                <a:spcPts val="1200"/>
              </a:spcBef>
            </a:pPr>
            <a:r>
              <a:rPr lang="de-DE" sz="1100" b="1" i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Sie können diese Vorlage drucken, um sie als Wandkalender zu verwenden. Darüber hinaus können Sie die Folie für einen beliebigen Monat kopieren, um sie Ihrer Präsentation hinzuzufügen.</a:t>
            </a:r>
          </a:p>
        </p:txBody>
      </p:sp>
    </p:spTree>
    <p:extLst>
      <p:ext uri="{BB962C8B-B14F-4D97-AF65-F5344CB8AC3E}">
        <p14:creationId xmlns:p14="http://schemas.microsoft.com/office/powerpoint/2010/main" val="308177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73" r:id="rId8"/>
    <p:sldLayoutId id="2147483667" r:id="rId9"/>
    <p:sldLayoutId id="2147483668" r:id="rId10"/>
    <p:sldLayoutId id="2147483674" r:id="rId11"/>
    <p:sldLayoutId id="2147483675" r:id="rId12"/>
    <p:sldLayoutId id="2147483676" r:id="rId13"/>
    <p:sldLayoutId id="2147483677" r:id="rId14"/>
    <p:sldLayoutId id="2147483678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25425" indent="-228600" algn="l" defTabSz="914400" rtl="0" eaLnBrk="1" latinLnBrk="0" hangingPunct="1">
        <a:spcBef>
          <a:spcPts val="1600"/>
        </a:spcBef>
        <a:buClr>
          <a:schemeClr val="tx1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28600" algn="l" defTabSz="914400" rtl="0" eaLnBrk="1" latinLnBrk="0" hangingPunct="1">
        <a:spcBef>
          <a:spcPts val="6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252728" indent="-228600" algn="l" defTabSz="914400" rtl="0" eaLnBrk="1" latinLnBrk="0" hangingPunct="1">
        <a:spcBef>
          <a:spcPts val="6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764792" indent="-228600" algn="l" defTabSz="914400" rtl="0" eaLnBrk="1" latinLnBrk="0" hangingPunct="1">
        <a:spcBef>
          <a:spcPts val="600"/>
        </a:spcBef>
        <a:buClr>
          <a:schemeClr val="tx1"/>
        </a:buClr>
        <a:buFont typeface="Arial" pitchFamily="34" charset="0"/>
        <a:buChar char="•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276856" indent="-228600" algn="l" defTabSz="914400" rtl="0" eaLnBrk="1" latinLnBrk="0" hangingPunct="1">
        <a:spcBef>
          <a:spcPts val="600"/>
        </a:spcBef>
        <a:buClr>
          <a:schemeClr val="tx1"/>
        </a:buClr>
        <a:buFont typeface="Arial" pitchFamily="34" charset="0"/>
        <a:buChar char="•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788920" indent="-228600" algn="l" defTabSz="914400" rtl="0" eaLnBrk="1" latinLnBrk="0" hangingPunct="1">
        <a:spcBef>
          <a:spcPts val="600"/>
        </a:spcBef>
        <a:buClr>
          <a:schemeClr val="tx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3300984" indent="-228600" algn="l" defTabSz="914400" rtl="0" eaLnBrk="1" latinLnBrk="0" hangingPunct="1">
        <a:spcBef>
          <a:spcPts val="600"/>
        </a:spcBef>
        <a:buClr>
          <a:schemeClr val="tx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813048" indent="-228600" algn="l" defTabSz="914400" rtl="0" eaLnBrk="1" latinLnBrk="0" hangingPunct="1">
        <a:spcBef>
          <a:spcPts val="600"/>
        </a:spcBef>
        <a:buClr>
          <a:schemeClr val="tx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4325112" indent="-228600" algn="l" defTabSz="914400" rtl="0" eaLnBrk="1" latinLnBrk="0" hangingPunct="1">
        <a:spcBef>
          <a:spcPts val="600"/>
        </a:spcBef>
        <a:buClr>
          <a:schemeClr val="tx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platzhalter 111"/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18" name="Textplatzhalter 117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24" name="Textplatzhalter 123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30" name="Textplatzhalter 129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36" name="Textplatzhalter 135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42" name="Textplatzhalter 141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11" name="Textplatzhalter 110"/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17" name="Textplatzhalter 116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23" name="Textplatzhalter 122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29" name="Textplatzhalter 128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35" name="Textplatzhalter 134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41" name="Textplatzhalter 140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13" name="Textplatzhalter 112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19" name="Textplatzhalter 118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25" name="Textplatzhalter 124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31" name="Textplatzhalter 130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37" name="Textplatzhalter 136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43" name="Textplatzhalter 142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14" name="Textplatzhalter 113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20" name="Textplatzhalter 119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26" name="Textplatzhalter 125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32" name="Textplatzhalter 131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38" name="Textplatzhalter 137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44" name="Textplatzhalter 143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15" name="Textplatzhalter 114"/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21" name="Textplatzhalter 120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27" name="Textplatzhalter 126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33" name="Textplatzhalter 132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39" name="Textplatzhalter 138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45" name="Textplatzhalter 144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16" name="Textplatzhalter 115"/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22" name="Textplatzhalter 121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28" name="Textplatzhalter 127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34" name="Textplatzhalter 133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40" name="Textplatzhalter 139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46" name="Textplatzhalter 145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179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8" name="Textplatzhalter 27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4" name="Textplatzhalter 23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0" name="Textplatzhalter 29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1" name="Textplatzhalter 30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7" name="Textplatzhalter 36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315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8" name="Textplatzhalter 27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4" name="Textplatzhalter 23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0" name="Textplatzhalter 29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1" name="Textplatzhalter 30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7" name="Textplatzhalter 36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609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8" name="Textplatzhalter 27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4" name="Textplatzhalter 23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0" name="Textplatzhalter 29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1" name="Textplatzhalter 30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7" name="Textplatzhalter 36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560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420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584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8828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platzhalter 76"/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3" name="Textplatzhalter 82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9" name="Textplatzhalter 88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5" name="Textplatzhalter 94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1" name="Textplatzhalter 100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7" name="Textplatzhalter 106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6" name="Textplatzhalter 75"/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2" name="Textplatzhalter 81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8" name="Textplatzhalter 87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4" name="Textplatzhalter 93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0" name="Textplatzhalter 99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6" name="Textplatzhalter 105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8" name="Textplatzhalter 77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4" name="Textplatzhalter 83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0" name="Textplatzhalter 89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6" name="Textplatzhalter 95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2" name="Textplatzhalter 101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8" name="Textplatzhalter 107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9" name="Textplatzhalter 78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5" name="Textplatzhalter 84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1" name="Textplatzhalter 90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7" name="Textplatzhalter 96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3" name="Textplatzhalter 102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9" name="Textplatzhalter 108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0" name="Textplatzhalter 79"/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6" name="Textplatzhalter 85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2" name="Textplatzhalter 91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8" name="Textplatzhalter 97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4" name="Textplatzhalter 103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10" name="Textplatzhalter 109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1" name="Textplatzhalter 80"/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7" name="Textplatzhalter 86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3" name="Textplatzhalter 92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9" name="Textplatzhalter 98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5" name="Textplatzhalter 104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11" name="Textplatzhalter 110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108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platzhalter 76"/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3" name="Textplatzhalter 82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9" name="Textplatzhalter 88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5" name="Textplatzhalter 94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1" name="Textplatzhalter 100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7" name="Textplatzhalter 106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6" name="Textplatzhalter 75"/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2" name="Textplatzhalter 81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8" name="Textplatzhalter 87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4" name="Textplatzhalter 93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0" name="Textplatzhalter 99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6" name="Textplatzhalter 105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8" name="Textplatzhalter 77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4" name="Textplatzhalter 83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0" name="Textplatzhalter 89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6" name="Textplatzhalter 95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2" name="Textplatzhalter 101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8" name="Textplatzhalter 107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9" name="Textplatzhalter 78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5" name="Textplatzhalter 84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1" name="Textplatzhalter 90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7" name="Textplatzhalter 96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3" name="Textplatzhalter 102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9" name="Textplatzhalter 108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0" name="Textplatzhalter 79"/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6" name="Textplatzhalter 85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2" name="Textplatzhalter 91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8" name="Textplatzhalter 97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4" name="Textplatzhalter 103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10" name="Textplatzhalter 109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1" name="Textplatzhalter 80"/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7" name="Textplatzhalter 86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3" name="Textplatzhalter 92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9" name="Textplatzhalter 98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5" name="Textplatzhalter 104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11" name="Textplatzhalter 110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740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platzhalter 40"/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7" name="Textplatzhalter 46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3" name="Textplatzhalter 52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9" name="Textplatzhalter 58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5" name="Textplatzhalter 64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6" name="Textplatzhalter 45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2" name="Textplatzhalter 51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8" name="Textplatzhalter 57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4" name="Textplatzhalter 63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0" name="Textplatzhalter 69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2" name="Textplatzhalter 41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8" name="Textplatzhalter 47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4" name="Textplatzhalter 53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0" name="Textplatzhalter 59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6" name="Textplatzhalter 65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2" name="Textplatzhalter 71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3" name="Textplatzhalter 42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9" name="Textplatzhalter 48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5" name="Textplatzhalter 54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1" name="Textplatzhalter 60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7" name="Textplatzhalter 66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3" name="Textplatzhalter 72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6" name="Textplatzhalter 55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2" name="Textplatzhalter 61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8" name="Textplatzhalter 67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4" name="Textplatzhalter 73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5" name="Textplatzhalter 44"/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1" name="Textplatzhalter 50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7" name="Textplatzhalter 56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3" name="Textplatzhalter 62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5" name="Textplatzhalter 74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889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platzhalter 40"/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7" name="Textplatzhalter 46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3" name="Textplatzhalter 52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9" name="Textplatzhalter 58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5" name="Textplatzhalter 64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8" name="Textplatzhalter 37"/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6" name="Textplatzhalter 45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2" name="Textplatzhalter 51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8" name="Textplatzhalter 57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4" name="Textplatzhalter 63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0" name="Textplatzhalter 69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2" name="Textplatzhalter 41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8" name="Textplatzhalter 47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4" name="Textplatzhalter 53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0" name="Textplatzhalter 59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6" name="Textplatzhalter 65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2" name="Textplatzhalter 71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3" name="Textplatzhalter 42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9" name="Textplatzhalter 48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5" name="Textplatzhalter 54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1" name="Textplatzhalter 60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7" name="Textplatzhalter 66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3" name="Textplatzhalter 72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6" name="Textplatzhalter 55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2" name="Textplatzhalter 61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8" name="Textplatzhalter 67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4" name="Textplatzhalter 73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5" name="Textplatzhalter 44"/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1" name="Textplatzhalter 50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7" name="Textplatzhalter 56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3" name="Textplatzhalter 62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5" name="Textplatzhalter 74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967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platzhalter 40"/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7" name="Textplatzhalter 46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3" name="Textplatzhalter 52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9" name="Textplatzhalter 58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5" name="Textplatzhalter 64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8" name="Textplatzhalter 37"/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6" name="Textplatzhalter 45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2" name="Textplatzhalter 51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8" name="Textplatzhalter 57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4" name="Textplatzhalter 63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0" name="Textplatzhalter 69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2" name="Textplatzhalter 41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8" name="Textplatzhalter 47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4" name="Textplatzhalter 53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0" name="Textplatzhalter 59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6" name="Textplatzhalter 65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2" name="Textplatzhalter 71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3" name="Textplatzhalter 42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9" name="Textplatzhalter 48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5" name="Textplatzhalter 54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1" name="Textplatzhalter 60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7" name="Textplatzhalter 66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3" name="Textplatzhalter 72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6" name="Textplatzhalter 55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2" name="Textplatzhalter 61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8" name="Textplatzhalter 67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4" name="Textplatzhalter 73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5" name="Textplatzhalter 44"/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1" name="Textplatzhalter 50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7" name="Textplatzhalter 56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3" name="Textplatzhalter 62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5" name="Textplatzhalter 74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312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8" name="Textplatzhalter 27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r>
              <a:rPr lang="de-DE" smtClean="0"/>
              <a:t>Start F4</a:t>
            </a:r>
          </a:p>
          <a:p>
            <a:pPr rtl="0"/>
            <a:r>
              <a:rPr lang="de-DE" smtClean="0"/>
              <a:t>Allgemeinen Überblick verschaffen, quer lesen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r>
              <a:rPr lang="de-DE" smtClean="0"/>
              <a:t>Lektion 1 pdf ausdrucken</a:t>
            </a:r>
          </a:p>
          <a:p>
            <a:pPr rtl="0"/>
            <a:r>
              <a:rPr lang="de-DE" smtClean="0"/>
              <a:t>Lektion 1 Video ansehen und pdf vervollständigen</a:t>
            </a:r>
          </a:p>
          <a:p>
            <a:pPr rtl="0"/>
            <a:endParaRPr lang="de-DE"/>
          </a:p>
          <a:p>
            <a:pPr rtl="0"/>
            <a:r>
              <a:rPr lang="de-DE" smtClean="0"/>
              <a:t>Fachworte markieren</a:t>
            </a:r>
            <a:endParaRPr lang="de-DE" dirty="0"/>
          </a:p>
        </p:txBody>
      </p:sp>
      <p:sp>
        <p:nvSpPr>
          <p:cNvPr id="24" name="Textplatzhalter 23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r>
              <a:rPr lang="de-DE" smtClean="0"/>
              <a:t>Fachworte raussuchen und übersetzen , in den Notizen ergänzen</a:t>
            </a:r>
            <a:endParaRPr lang="de-DE" dirty="0"/>
          </a:p>
        </p:txBody>
      </p:sp>
      <p:sp>
        <p:nvSpPr>
          <p:cNvPr id="30" name="Textplatzhalter 29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r>
              <a:rPr lang="de-DE" smtClean="0"/>
              <a:t>ICD 10  F4 im original durchlesen, Fachworte markieren, übersetzen</a:t>
            </a:r>
          </a:p>
          <a:p>
            <a:pPr rtl="0"/>
            <a:r>
              <a:rPr lang="de-DE" smtClean="0"/>
              <a:t>Lernkarten mit Fachworten erstellen  </a:t>
            </a:r>
            <a:endParaRPr lang="de-DE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r>
              <a:rPr lang="de-DE" sz="850" smtClean="0"/>
              <a:t>Lernkarten Fachworte lernen und DANN Video noch einmal sehen und überprüfen, ob alles  verstanden wird ggf. nachbessern</a:t>
            </a:r>
            <a:endParaRPr lang="de-DE" sz="850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r>
              <a:rPr lang="de-DE" smtClean="0"/>
              <a:t>MindMap zur ICD 10 F4 erstellen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r>
              <a:rPr lang="de-DE" smtClean="0"/>
              <a:t>Webinar und MindMap vervollständigen,</a:t>
            </a:r>
            <a:endParaRPr lang="de-DE"/>
          </a:p>
          <a:p>
            <a:pPr rtl="0"/>
            <a:r>
              <a:rPr lang="de-DE" smtClean="0"/>
              <a:t>MindMap in Facebook posten und miteinander optimieren</a:t>
            </a:r>
            <a:endParaRPr lang="de-DE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r>
              <a:rPr lang="de-DE"/>
              <a:t>MindMap in Facebook posten und miteinander optimieren</a:t>
            </a:r>
          </a:p>
          <a:p>
            <a:pPr rtl="0"/>
            <a:r>
              <a:rPr lang="de-DE" smtClean="0"/>
              <a:t>HypnoseIntegrationsübung</a:t>
            </a:r>
            <a:endParaRPr lang="de-DE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r>
              <a:rPr lang="de-DE" smtClean="0"/>
              <a:t>Intensive Beschäftigung mit den Lernkarten, </a:t>
            </a:r>
            <a:r>
              <a:rPr lang="de-DE" smtClean="0"/>
              <a:t>Lernkarten in d. Facebookgruppe miteinander diskutieren</a:t>
            </a:r>
            <a:endParaRPr lang="de-DE" dirty="0"/>
          </a:p>
        </p:txBody>
      </p:sp>
      <p:sp>
        <p:nvSpPr>
          <p:cNvPr id="31" name="Textplatzhalter 30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r>
              <a:rPr lang="de-DE"/>
              <a:t>Intensive Beschäftigung mit den Lernkarten, Lernkarten in d. Facebookgruppe miteinander diskutieren</a:t>
            </a:r>
          </a:p>
          <a:p>
            <a:pPr rtl="0"/>
            <a:endParaRPr lang="de-DE" dirty="0"/>
          </a:p>
        </p:txBody>
      </p:sp>
      <p:sp>
        <p:nvSpPr>
          <p:cNvPr id="37" name="Textplatzhalter 36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r>
              <a:rPr lang="de-DE" smtClean="0"/>
              <a:t>Onlinequiz  oder andere original Prüfungsfragen NUR zu F4 üben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508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r>
              <a:rPr lang="de-DE"/>
              <a:t>Onlinequiz  oder andere original Prüfungsfragen NUR zu F4 üben</a:t>
            </a:r>
          </a:p>
          <a:p>
            <a:pPr rtl="0"/>
            <a:endParaRPr lang="de-DE" smtClean="0"/>
          </a:p>
          <a:p>
            <a:pPr rtl="0"/>
            <a:r>
              <a:rPr lang="de-DE" smtClean="0"/>
              <a:t>Letzte Unklarheiten lösen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8" name="Textplatzhalter 27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4" name="Textplatzhalter 23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0" name="Textplatzhalter 29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1" name="Textplatzhalter 30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37" name="Textplatzhalter 36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5977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platzhalter 40"/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7" name="Textplatzhalter 46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3" name="Textplatzhalter 52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9" name="Textplatzhalter 58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5" name="Textplatzhalter 64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6" name="Textplatzhalter 45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2" name="Textplatzhalter 51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8" name="Textplatzhalter 57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4" name="Textplatzhalter 63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0" name="Textplatzhalter 69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2" name="Textplatzhalter 41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8" name="Textplatzhalter 47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4" name="Textplatzhalter 53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0" name="Textplatzhalter 59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6" name="Textplatzhalter 65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2" name="Textplatzhalter 71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3" name="Textplatzhalter 42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9" name="Textplatzhalter 48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5" name="Textplatzhalter 54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1" name="Textplatzhalter 60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7" name="Textplatzhalter 66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3" name="Textplatzhalter 72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6" name="Textplatzhalter 55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2" name="Textplatzhalter 61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8" name="Textplatzhalter 67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4" name="Textplatzhalter 73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5" name="Textplatzhalter 44"/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1" name="Textplatzhalter 50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7" name="Textplatzhalter 56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3" name="Textplatzhalter 62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5" name="Textplatzhalter 74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300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Zweiringkalender 2014">
  <a:themeElements>
    <a:clrScheme name="2RingCalendar2013">
      <a:dk1>
        <a:srgbClr val="755C5A"/>
      </a:dk1>
      <a:lt1>
        <a:srgbClr val="FFFFFF"/>
      </a:lt1>
      <a:dk2>
        <a:srgbClr val="000000"/>
      </a:dk2>
      <a:lt2>
        <a:srgbClr val="E9E5D6"/>
      </a:lt2>
      <a:accent1>
        <a:srgbClr val="51A588"/>
      </a:accent1>
      <a:accent2>
        <a:srgbClr val="F7953F"/>
      </a:accent2>
      <a:accent3>
        <a:srgbClr val="4EB8E3"/>
      </a:accent3>
      <a:accent4>
        <a:srgbClr val="FFD24C"/>
      </a:accent4>
      <a:accent5>
        <a:srgbClr val="9E5BA4"/>
      </a:accent5>
      <a:accent6>
        <a:srgbClr val="EB6553"/>
      </a:accent6>
      <a:hlink>
        <a:srgbClr val="4EB8E3"/>
      </a:hlink>
      <a:folHlink>
        <a:srgbClr val="FFD24C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2017 calendar (Mon-Sun, two-ring design).potx" id="{37951288-A778-4B03-9A4F-C86CA56F87D5}" vid="{FD97477E-A75E-4049-8F28-7AF1421EAE67}"/>
    </a:ext>
  </a:extLst>
</a:theme>
</file>

<file path=ppt/theme/theme2.xml><?xml version="1.0" encoding="utf-8"?>
<a:theme xmlns:a="http://schemas.openxmlformats.org/drawingml/2006/main" name="Office-Design">
  <a:themeElements>
    <a:clrScheme name="2RingCalendar2013">
      <a:dk1>
        <a:srgbClr val="755C5A"/>
      </a:dk1>
      <a:lt1>
        <a:srgbClr val="FFFFFF"/>
      </a:lt1>
      <a:dk2>
        <a:srgbClr val="000000"/>
      </a:dk2>
      <a:lt2>
        <a:srgbClr val="E9E5D6"/>
      </a:lt2>
      <a:accent1>
        <a:srgbClr val="51A588"/>
      </a:accent1>
      <a:accent2>
        <a:srgbClr val="F7953F"/>
      </a:accent2>
      <a:accent3>
        <a:srgbClr val="4EB8E3"/>
      </a:accent3>
      <a:accent4>
        <a:srgbClr val="FFD24C"/>
      </a:accent4>
      <a:accent5>
        <a:srgbClr val="9E5BA4"/>
      </a:accent5>
      <a:accent6>
        <a:srgbClr val="EB6553"/>
      </a:accent6>
      <a:hlink>
        <a:srgbClr val="4EB8E3"/>
      </a:hlink>
      <a:folHlink>
        <a:srgbClr val="FFD24C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2RingCalendar2013">
      <a:dk1>
        <a:srgbClr val="755C5A"/>
      </a:dk1>
      <a:lt1>
        <a:srgbClr val="FFFFFF"/>
      </a:lt1>
      <a:dk2>
        <a:srgbClr val="000000"/>
      </a:dk2>
      <a:lt2>
        <a:srgbClr val="E9E5D6"/>
      </a:lt2>
      <a:accent1>
        <a:srgbClr val="51A588"/>
      </a:accent1>
      <a:accent2>
        <a:srgbClr val="F7953F"/>
      </a:accent2>
      <a:accent3>
        <a:srgbClr val="4EB8E3"/>
      </a:accent3>
      <a:accent4>
        <a:srgbClr val="FFD24C"/>
      </a:accent4>
      <a:accent5>
        <a:srgbClr val="9E5BA4"/>
      </a:accent5>
      <a:accent6>
        <a:srgbClr val="EB6553"/>
      </a:accent6>
      <a:hlink>
        <a:srgbClr val="4EB8E3"/>
      </a:hlink>
      <a:folHlink>
        <a:srgbClr val="FFD24C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B6459F3-7B12-49BA-AE78-3DA51937D4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137</Words>
  <Application>Microsoft Office PowerPoint</Application>
  <PresentationFormat>Bildschirmpräsentation (4:3)</PresentationFormat>
  <Paragraphs>21</Paragraphs>
  <Slides>15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Zweiringkalender 2014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admin</dc:creator>
  <cp:lastModifiedBy>Mareike Dittmer</cp:lastModifiedBy>
  <cp:revision>9</cp:revision>
  <dcterms:created xsi:type="dcterms:W3CDTF">2014-10-06T23:40:10Z</dcterms:created>
  <dcterms:modified xsi:type="dcterms:W3CDTF">2018-07-26T16:08:14Z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TC042357579991</vt:lpwstr>
  </property>
</Properties>
</file>